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2" r:id="rId5"/>
    <p:sldMasterId id="2147483717" r:id="rId6"/>
  </p:sldMasterIdLst>
  <p:notesMasterIdLst>
    <p:notesMasterId r:id="rId12"/>
  </p:notesMasterIdLst>
  <p:sldIdLst>
    <p:sldId id="288" r:id="rId7"/>
    <p:sldId id="2147470952" r:id="rId8"/>
    <p:sldId id="2147470957" r:id="rId9"/>
    <p:sldId id="2147483288" r:id="rId10"/>
    <p:sldId id="214747095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21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DE9B2-A4C3-EAD9-82B2-D589C87F3019}" v="44" dt="2024-03-29T12:51:36.548"/>
    <p1510:client id="{B445D712-D130-4F5C-8C90-A789624523EF}" v="76" dt="2024-03-28T21:52:58.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smaul, Julita" userId="S::julita.kussmaul@dell.com::c4c1e02c-ad9d-4d47-8975-be9fb0e4ae05" providerId="AD" clId="Web-{0DBDE9B2-A4C3-EAD9-82B2-D589C87F3019}"/>
    <pc:docChg chg="modSld">
      <pc:chgData name="Kussmaul, Julita" userId="S::julita.kussmaul@dell.com::c4c1e02c-ad9d-4d47-8975-be9fb0e4ae05" providerId="AD" clId="Web-{0DBDE9B2-A4C3-EAD9-82B2-D589C87F3019}" dt="2024-03-29T12:55:42.572" v="93"/>
      <pc:docMkLst>
        <pc:docMk/>
      </pc:docMkLst>
      <pc:sldChg chg="modSp modNotes">
        <pc:chgData name="Kussmaul, Julita" userId="S::julita.kussmaul@dell.com::c4c1e02c-ad9d-4d47-8975-be9fb0e4ae05" providerId="AD" clId="Web-{0DBDE9B2-A4C3-EAD9-82B2-D589C87F3019}" dt="2024-03-29T12:51:33.517" v="62" actId="20577"/>
        <pc:sldMkLst>
          <pc:docMk/>
          <pc:sldMk cId="475707001" sldId="2147470952"/>
        </pc:sldMkLst>
        <pc:spChg chg="mod">
          <ac:chgData name="Kussmaul, Julita" userId="S::julita.kussmaul@dell.com::c4c1e02c-ad9d-4d47-8975-be9fb0e4ae05" providerId="AD" clId="Web-{0DBDE9B2-A4C3-EAD9-82B2-D589C87F3019}" dt="2024-03-29T12:51:33.517" v="62" actId="20577"/>
          <ac:spMkLst>
            <pc:docMk/>
            <pc:sldMk cId="475707001" sldId="2147470952"/>
            <ac:spMk id="2" creationId="{FD718525-1FEF-54E4-C7D3-E18433B34D4B}"/>
          </ac:spMkLst>
        </pc:spChg>
        <pc:spChg chg="mod">
          <ac:chgData name="Kussmaul, Julita" userId="S::julita.kussmaul@dell.com::c4c1e02c-ad9d-4d47-8975-be9fb0e4ae05" providerId="AD" clId="Web-{0DBDE9B2-A4C3-EAD9-82B2-D589C87F3019}" dt="2024-03-29T12:49:08.153" v="30" actId="1076"/>
          <ac:spMkLst>
            <pc:docMk/>
            <pc:sldMk cId="475707001" sldId="2147470952"/>
            <ac:spMk id="3" creationId="{1DC74B93-B3E7-85CF-0F07-48AD364B6B6B}"/>
          </ac:spMkLst>
        </pc:spChg>
      </pc:sldChg>
      <pc:sldChg chg="modSp modNotes">
        <pc:chgData name="Kussmaul, Julita" userId="S::julita.kussmaul@dell.com::c4c1e02c-ad9d-4d47-8975-be9fb0e4ae05" providerId="AD" clId="Web-{0DBDE9B2-A4C3-EAD9-82B2-D589C87F3019}" dt="2024-03-29T12:54:54.711" v="89"/>
        <pc:sldMkLst>
          <pc:docMk/>
          <pc:sldMk cId="176683717" sldId="2147470957"/>
        </pc:sldMkLst>
        <pc:spChg chg="mod">
          <ac:chgData name="Kussmaul, Julita" userId="S::julita.kussmaul@dell.com::c4c1e02c-ad9d-4d47-8975-be9fb0e4ae05" providerId="AD" clId="Web-{0DBDE9B2-A4C3-EAD9-82B2-D589C87F3019}" dt="2024-03-29T12:51:18.438" v="57" actId="20577"/>
          <ac:spMkLst>
            <pc:docMk/>
            <pc:sldMk cId="176683717" sldId="2147470957"/>
            <ac:spMk id="4" creationId="{BFAEBCAE-BFB1-ACB6-6CA2-62B500A2D7CC}"/>
          </ac:spMkLst>
        </pc:spChg>
      </pc:sldChg>
      <pc:sldChg chg="modNotes">
        <pc:chgData name="Kussmaul, Julita" userId="S::julita.kussmaul@dell.com::c4c1e02c-ad9d-4d47-8975-be9fb0e4ae05" providerId="AD" clId="Web-{0DBDE9B2-A4C3-EAD9-82B2-D589C87F3019}" dt="2024-03-29T12:55:42.572" v="93"/>
        <pc:sldMkLst>
          <pc:docMk/>
          <pc:sldMk cId="1218599017" sldId="2147483288"/>
        </pc:sldMkLst>
      </pc:sldChg>
    </pc:docChg>
  </pc:docChgLst>
  <pc:docChgLst>
    <pc:chgData name="Greenwalt, Richard" userId="c8c64a3e-6eac-42a2-870b-f55c6474da75" providerId="ADAL" clId="{B445D712-D130-4F5C-8C90-A789624523EF}"/>
    <pc:docChg chg="undo custSel addSld delSld modSld sldOrd">
      <pc:chgData name="Greenwalt, Richard" userId="c8c64a3e-6eac-42a2-870b-f55c6474da75" providerId="ADAL" clId="{B445D712-D130-4F5C-8C90-A789624523EF}" dt="2024-03-28T21:52:21.713" v="2425" actId="2696"/>
      <pc:docMkLst>
        <pc:docMk/>
      </pc:docMkLst>
      <pc:sldChg chg="modSp mod">
        <pc:chgData name="Greenwalt, Richard" userId="c8c64a3e-6eac-42a2-870b-f55c6474da75" providerId="ADAL" clId="{B445D712-D130-4F5C-8C90-A789624523EF}" dt="2024-03-22T20:45:04.876" v="478" actId="14100"/>
        <pc:sldMkLst>
          <pc:docMk/>
          <pc:sldMk cId="2084923837" sldId="288"/>
        </pc:sldMkLst>
        <pc:spChg chg="mod">
          <ac:chgData name="Greenwalt, Richard" userId="c8c64a3e-6eac-42a2-870b-f55c6474da75" providerId="ADAL" clId="{B445D712-D130-4F5C-8C90-A789624523EF}" dt="2024-03-22T20:31:06.196" v="11" actId="20577"/>
          <ac:spMkLst>
            <pc:docMk/>
            <pc:sldMk cId="2084923837" sldId="288"/>
            <ac:spMk id="2" creationId="{00000000-0000-0000-0000-000000000000}"/>
          </ac:spMkLst>
        </pc:spChg>
        <pc:spChg chg="mod">
          <ac:chgData name="Greenwalt, Richard" userId="c8c64a3e-6eac-42a2-870b-f55c6474da75" providerId="ADAL" clId="{B445D712-D130-4F5C-8C90-A789624523EF}" dt="2024-03-22T20:45:04.876" v="478" actId="14100"/>
          <ac:spMkLst>
            <pc:docMk/>
            <pc:sldMk cId="2084923837" sldId="288"/>
            <ac:spMk id="7" creationId="{DD40B1F1-C931-4509-B897-543CA81B2B9E}"/>
          </ac:spMkLst>
        </pc:spChg>
      </pc:sldChg>
      <pc:sldChg chg="addSp delSp modSp add del mod ord modNotesTx">
        <pc:chgData name="Greenwalt, Richard" userId="c8c64a3e-6eac-42a2-870b-f55c6474da75" providerId="ADAL" clId="{B445D712-D130-4F5C-8C90-A789624523EF}" dt="2024-03-26T17:12:18.713" v="2236" actId="20577"/>
        <pc:sldMkLst>
          <pc:docMk/>
          <pc:sldMk cId="475707001" sldId="2147470952"/>
        </pc:sldMkLst>
        <pc:spChg chg="mod">
          <ac:chgData name="Greenwalt, Richard" userId="c8c64a3e-6eac-42a2-870b-f55c6474da75" providerId="ADAL" clId="{B445D712-D130-4F5C-8C90-A789624523EF}" dt="2024-03-26T17:08:47.438" v="2219" actId="6549"/>
          <ac:spMkLst>
            <pc:docMk/>
            <pc:sldMk cId="475707001" sldId="2147470952"/>
            <ac:spMk id="2" creationId="{FD718525-1FEF-54E4-C7D3-E18433B34D4B}"/>
          </ac:spMkLst>
        </pc:spChg>
        <pc:spChg chg="mod">
          <ac:chgData name="Greenwalt, Richard" userId="c8c64a3e-6eac-42a2-870b-f55c6474da75" providerId="ADAL" clId="{B445D712-D130-4F5C-8C90-A789624523EF}" dt="2024-03-22T21:44:20.042" v="963" actId="403"/>
          <ac:spMkLst>
            <pc:docMk/>
            <pc:sldMk cId="475707001" sldId="2147470952"/>
            <ac:spMk id="3" creationId="{1DC74B93-B3E7-85CF-0F07-48AD364B6B6B}"/>
          </ac:spMkLst>
        </pc:spChg>
        <pc:spChg chg="mod">
          <ac:chgData name="Greenwalt, Richard" userId="c8c64a3e-6eac-42a2-870b-f55c6474da75" providerId="ADAL" clId="{B445D712-D130-4F5C-8C90-A789624523EF}" dt="2024-03-25T19:20:41.948" v="1229" actId="12788"/>
          <ac:spMkLst>
            <pc:docMk/>
            <pc:sldMk cId="475707001" sldId="2147470952"/>
            <ac:spMk id="4" creationId="{0B2B5380-A966-CD8C-2930-1420CE28E346}"/>
          </ac:spMkLst>
        </pc:spChg>
        <pc:spChg chg="mod">
          <ac:chgData name="Greenwalt, Richard" userId="c8c64a3e-6eac-42a2-870b-f55c6474da75" providerId="ADAL" clId="{B445D712-D130-4F5C-8C90-A789624523EF}" dt="2024-03-26T17:06:43.103" v="2218" actId="6549"/>
          <ac:spMkLst>
            <pc:docMk/>
            <pc:sldMk cId="475707001" sldId="2147470952"/>
            <ac:spMk id="5" creationId="{91774F4D-C87E-49DE-BD47-5747B8436B81}"/>
          </ac:spMkLst>
        </pc:spChg>
        <pc:spChg chg="add del mod">
          <ac:chgData name="Greenwalt, Richard" userId="c8c64a3e-6eac-42a2-870b-f55c6474da75" providerId="ADAL" clId="{B445D712-D130-4F5C-8C90-A789624523EF}" dt="2024-03-25T19:18:50.140" v="1155" actId="478"/>
          <ac:spMkLst>
            <pc:docMk/>
            <pc:sldMk cId="475707001" sldId="2147470952"/>
            <ac:spMk id="6" creationId="{B1B0515B-9A77-E2E3-ADC0-8845003A5EAF}"/>
          </ac:spMkLst>
        </pc:spChg>
        <pc:spChg chg="del mod">
          <ac:chgData name="Greenwalt, Richard" userId="c8c64a3e-6eac-42a2-870b-f55c6474da75" providerId="ADAL" clId="{B445D712-D130-4F5C-8C90-A789624523EF}" dt="2024-03-26T13:44:00.677" v="2046" actId="478"/>
          <ac:spMkLst>
            <pc:docMk/>
            <pc:sldMk cId="475707001" sldId="2147470952"/>
            <ac:spMk id="7" creationId="{6AEC6A54-5B69-459B-AA83-AFE6E0AF1572}"/>
          </ac:spMkLst>
        </pc:spChg>
        <pc:spChg chg="add mod">
          <ac:chgData name="Greenwalt, Richard" userId="c8c64a3e-6eac-42a2-870b-f55c6474da75" providerId="ADAL" clId="{B445D712-D130-4F5C-8C90-A789624523EF}" dt="2024-03-25T19:19:45.573" v="1170" actId="571"/>
          <ac:spMkLst>
            <pc:docMk/>
            <pc:sldMk cId="475707001" sldId="2147470952"/>
            <ac:spMk id="16" creationId="{D2C72172-BE26-830D-A6F3-4326CDA23C90}"/>
          </ac:spMkLst>
        </pc:spChg>
        <pc:spChg chg="mod">
          <ac:chgData name="Greenwalt, Richard" userId="c8c64a3e-6eac-42a2-870b-f55c6474da75" providerId="ADAL" clId="{B445D712-D130-4F5C-8C90-A789624523EF}" dt="2024-03-25T19:20:58.345" v="1249" actId="1038"/>
          <ac:spMkLst>
            <pc:docMk/>
            <pc:sldMk cId="475707001" sldId="2147470952"/>
            <ac:spMk id="17" creationId="{E199C490-67AD-47FD-A573-D17F9F8680FD}"/>
          </ac:spMkLst>
        </pc:spChg>
        <pc:spChg chg="add mod">
          <ac:chgData name="Greenwalt, Richard" userId="c8c64a3e-6eac-42a2-870b-f55c6474da75" providerId="ADAL" clId="{B445D712-D130-4F5C-8C90-A789624523EF}" dt="2024-03-25T19:19:45.573" v="1170" actId="571"/>
          <ac:spMkLst>
            <pc:docMk/>
            <pc:sldMk cId="475707001" sldId="2147470952"/>
            <ac:spMk id="21" creationId="{6F2C6B14-80D4-12CD-FA49-245C686FDED7}"/>
          </ac:spMkLst>
        </pc:spChg>
        <pc:spChg chg="mod">
          <ac:chgData name="Greenwalt, Richard" userId="c8c64a3e-6eac-42a2-870b-f55c6474da75" providerId="ADAL" clId="{B445D712-D130-4F5C-8C90-A789624523EF}" dt="2024-03-25T19:20:58.345" v="1249" actId="1038"/>
          <ac:spMkLst>
            <pc:docMk/>
            <pc:sldMk cId="475707001" sldId="2147470952"/>
            <ac:spMk id="26" creationId="{D0910A6B-B6BA-46D8-B0AF-1E24ED8F361E}"/>
          </ac:spMkLst>
        </pc:spChg>
        <pc:spChg chg="mod">
          <ac:chgData name="Greenwalt, Richard" userId="c8c64a3e-6eac-42a2-870b-f55c6474da75" providerId="ADAL" clId="{B445D712-D130-4F5C-8C90-A789624523EF}" dt="2024-03-25T19:20:58.345" v="1249" actId="1038"/>
          <ac:spMkLst>
            <pc:docMk/>
            <pc:sldMk cId="475707001" sldId="2147470952"/>
            <ac:spMk id="27" creationId="{68D99D3F-00A0-4D16-A8B4-56E24F80F2A6}"/>
          </ac:spMkLst>
        </pc:spChg>
        <pc:spChg chg="add mod">
          <ac:chgData name="Greenwalt, Richard" userId="c8c64a3e-6eac-42a2-870b-f55c6474da75" providerId="ADAL" clId="{B445D712-D130-4F5C-8C90-A789624523EF}" dt="2024-03-25T19:20:38.238" v="1228" actId="571"/>
          <ac:spMkLst>
            <pc:docMk/>
            <pc:sldMk cId="475707001" sldId="2147470952"/>
            <ac:spMk id="40" creationId="{74278724-2392-2EB5-7925-740FB5ED1913}"/>
          </ac:spMkLst>
        </pc:spChg>
        <pc:spChg chg="add mod">
          <ac:chgData name="Greenwalt, Richard" userId="c8c64a3e-6eac-42a2-870b-f55c6474da75" providerId="ADAL" clId="{B445D712-D130-4F5C-8C90-A789624523EF}" dt="2024-03-25T19:20:38.238" v="1228" actId="571"/>
          <ac:spMkLst>
            <pc:docMk/>
            <pc:sldMk cId="475707001" sldId="2147470952"/>
            <ac:spMk id="42" creationId="{1EA45C66-FD86-5197-4104-DDA24556B41C}"/>
          </ac:spMkLst>
        </pc:spChg>
        <pc:grpChg chg="del">
          <ac:chgData name="Greenwalt, Richard" userId="c8c64a3e-6eac-42a2-870b-f55c6474da75" providerId="ADAL" clId="{B445D712-D130-4F5C-8C90-A789624523EF}" dt="2024-03-25T19:18:51.960" v="1157" actId="478"/>
          <ac:grpSpMkLst>
            <pc:docMk/>
            <pc:sldMk cId="475707001" sldId="2147470952"/>
            <ac:grpSpMk id="9" creationId="{39FAFDEE-AA25-5D9E-BB50-11F9542AC187}"/>
          </ac:grpSpMkLst>
        </pc:grpChg>
        <pc:grpChg chg="del">
          <ac:chgData name="Greenwalt, Richard" userId="c8c64a3e-6eac-42a2-870b-f55c6474da75" providerId="ADAL" clId="{B445D712-D130-4F5C-8C90-A789624523EF}" dt="2024-03-22T21:44:50.467" v="987" actId="478"/>
          <ac:grpSpMkLst>
            <pc:docMk/>
            <pc:sldMk cId="475707001" sldId="2147470952"/>
            <ac:grpSpMk id="16" creationId="{51404A34-BFF6-C6D9-A159-822C736668E1}"/>
          </ac:grpSpMkLst>
        </pc:grpChg>
        <pc:grpChg chg="add del">
          <ac:chgData name="Greenwalt, Richard" userId="c8c64a3e-6eac-42a2-870b-f55c6474da75" providerId="ADAL" clId="{B445D712-D130-4F5C-8C90-A789624523EF}" dt="2024-03-25T19:18:51.043" v="1156" actId="478"/>
          <ac:grpSpMkLst>
            <pc:docMk/>
            <pc:sldMk cId="475707001" sldId="2147470952"/>
            <ac:grpSpMk id="24" creationId="{BB70F55B-3EE2-94F8-CA2B-2ECE78FE805C}"/>
          </ac:grpSpMkLst>
        </pc:grpChg>
        <pc:picChg chg="add mod">
          <ac:chgData name="Greenwalt, Richard" userId="c8c64a3e-6eac-42a2-870b-f55c6474da75" providerId="ADAL" clId="{B445D712-D130-4F5C-8C90-A789624523EF}" dt="2024-03-25T19:20:41.948" v="1229" actId="12788"/>
          <ac:picMkLst>
            <pc:docMk/>
            <pc:sldMk cId="475707001" sldId="2147470952"/>
            <ac:picMk id="13" creationId="{5EADE046-1291-718E-5ADE-805886AFC6CB}"/>
          </ac:picMkLst>
        </pc:picChg>
        <pc:picChg chg="mod">
          <ac:chgData name="Greenwalt, Richard" userId="c8c64a3e-6eac-42a2-870b-f55c6474da75" providerId="ADAL" clId="{B445D712-D130-4F5C-8C90-A789624523EF}" dt="2024-03-25T19:20:58.345" v="1249" actId="1038"/>
          <ac:picMkLst>
            <pc:docMk/>
            <pc:sldMk cId="475707001" sldId="2147470952"/>
            <ac:picMk id="15" creationId="{99C1DBDF-10E5-BFA4-C10F-033A605335AF}"/>
          </ac:picMkLst>
        </pc:picChg>
        <pc:picChg chg="mod">
          <ac:chgData name="Greenwalt, Richard" userId="c8c64a3e-6eac-42a2-870b-f55c6474da75" providerId="ADAL" clId="{B445D712-D130-4F5C-8C90-A789624523EF}" dt="2024-03-25T19:20:58.345" v="1249" actId="1038"/>
          <ac:picMkLst>
            <pc:docMk/>
            <pc:sldMk cId="475707001" sldId="2147470952"/>
            <ac:picMk id="18" creationId="{C78144D0-015D-399C-DF45-487685B0ECF7}"/>
          </ac:picMkLst>
        </pc:picChg>
        <pc:picChg chg="add mod">
          <ac:chgData name="Greenwalt, Richard" userId="c8c64a3e-6eac-42a2-870b-f55c6474da75" providerId="ADAL" clId="{B445D712-D130-4F5C-8C90-A789624523EF}" dt="2024-03-25T19:19:45.573" v="1170" actId="571"/>
          <ac:picMkLst>
            <pc:docMk/>
            <pc:sldMk cId="475707001" sldId="2147470952"/>
            <ac:picMk id="29" creationId="{F6747A00-1512-8BF0-B461-EF043BE82730}"/>
          </ac:picMkLst>
        </pc:picChg>
        <pc:picChg chg="mod">
          <ac:chgData name="Greenwalt, Richard" userId="c8c64a3e-6eac-42a2-870b-f55c6474da75" providerId="ADAL" clId="{B445D712-D130-4F5C-8C90-A789624523EF}" dt="2024-03-25T19:20:58.345" v="1249" actId="1038"/>
          <ac:picMkLst>
            <pc:docMk/>
            <pc:sldMk cId="475707001" sldId="2147470952"/>
            <ac:picMk id="30" creationId="{9491DA1E-EF35-E463-50F8-A2DF4FF5F444}"/>
          </ac:picMkLst>
        </pc:picChg>
        <pc:picChg chg="add mod">
          <ac:chgData name="Greenwalt, Richard" userId="c8c64a3e-6eac-42a2-870b-f55c6474da75" providerId="ADAL" clId="{B445D712-D130-4F5C-8C90-A789624523EF}" dt="2024-03-25T19:19:45.573" v="1170" actId="571"/>
          <ac:picMkLst>
            <pc:docMk/>
            <pc:sldMk cId="475707001" sldId="2147470952"/>
            <ac:picMk id="35" creationId="{08B3DFB8-48CA-E93D-B89F-1F9C1AF705AB}"/>
          </ac:picMkLst>
        </pc:picChg>
        <pc:picChg chg="add mod">
          <ac:chgData name="Greenwalt, Richard" userId="c8c64a3e-6eac-42a2-870b-f55c6474da75" providerId="ADAL" clId="{B445D712-D130-4F5C-8C90-A789624523EF}" dt="2024-03-25T19:19:45.573" v="1170" actId="571"/>
          <ac:picMkLst>
            <pc:docMk/>
            <pc:sldMk cId="475707001" sldId="2147470952"/>
            <ac:picMk id="36" creationId="{0C2F045E-46D8-195E-495F-600A3979913E}"/>
          </ac:picMkLst>
        </pc:picChg>
        <pc:picChg chg="add mod">
          <ac:chgData name="Greenwalt, Richard" userId="c8c64a3e-6eac-42a2-870b-f55c6474da75" providerId="ADAL" clId="{B445D712-D130-4F5C-8C90-A789624523EF}" dt="2024-03-25T19:20:38.238" v="1228" actId="571"/>
          <ac:picMkLst>
            <pc:docMk/>
            <pc:sldMk cId="475707001" sldId="2147470952"/>
            <ac:picMk id="38" creationId="{A30BA8C2-854B-D700-09AC-BE2E6DAF9D25}"/>
          </ac:picMkLst>
        </pc:picChg>
        <pc:picChg chg="mod">
          <ac:chgData name="Greenwalt, Richard" userId="c8c64a3e-6eac-42a2-870b-f55c6474da75" providerId="ADAL" clId="{B445D712-D130-4F5C-8C90-A789624523EF}" dt="2024-03-25T19:20:41.948" v="1229" actId="12788"/>
          <ac:picMkLst>
            <pc:docMk/>
            <pc:sldMk cId="475707001" sldId="2147470952"/>
            <ac:picMk id="39" creationId="{A1146696-2DB6-4A30-AD6A-2203B797CC2F}"/>
          </ac:picMkLst>
        </pc:picChg>
        <pc:picChg chg="add mod">
          <ac:chgData name="Greenwalt, Richard" userId="c8c64a3e-6eac-42a2-870b-f55c6474da75" providerId="ADAL" clId="{B445D712-D130-4F5C-8C90-A789624523EF}" dt="2024-03-25T19:20:38.238" v="1228" actId="571"/>
          <ac:picMkLst>
            <pc:docMk/>
            <pc:sldMk cId="475707001" sldId="2147470952"/>
            <ac:picMk id="43" creationId="{D8404D02-18D3-F471-DB11-5A10E86169BE}"/>
          </ac:picMkLst>
        </pc:picChg>
        <pc:cxnChg chg="mod">
          <ac:chgData name="Greenwalt, Richard" userId="c8c64a3e-6eac-42a2-870b-f55c6474da75" providerId="ADAL" clId="{B445D712-D130-4F5C-8C90-A789624523EF}" dt="2024-03-25T19:20:41.948" v="1229" actId="12788"/>
          <ac:cxnSpMkLst>
            <pc:docMk/>
            <pc:sldMk cId="475707001" sldId="2147470952"/>
            <ac:cxnSpMk id="10" creationId="{01CFD45D-7AF5-41FB-97F0-850698640F53}"/>
          </ac:cxnSpMkLst>
        </pc:cxnChg>
        <pc:cxnChg chg="add mod">
          <ac:chgData name="Greenwalt, Richard" userId="c8c64a3e-6eac-42a2-870b-f55c6474da75" providerId="ADAL" clId="{B445D712-D130-4F5C-8C90-A789624523EF}" dt="2024-03-25T19:19:45.573" v="1170" actId="571"/>
          <ac:cxnSpMkLst>
            <pc:docMk/>
            <pc:sldMk cId="475707001" sldId="2147470952"/>
            <ac:cxnSpMk id="23" creationId="{357C67EC-87B1-EB3E-45F6-F652C357B594}"/>
          </ac:cxnSpMkLst>
        </pc:cxnChg>
        <pc:cxnChg chg="add mod">
          <ac:chgData name="Greenwalt, Richard" userId="c8c64a3e-6eac-42a2-870b-f55c6474da75" providerId="ADAL" clId="{B445D712-D130-4F5C-8C90-A789624523EF}" dt="2024-03-25T19:19:45.573" v="1170" actId="571"/>
          <ac:cxnSpMkLst>
            <pc:docMk/>
            <pc:sldMk cId="475707001" sldId="2147470952"/>
            <ac:cxnSpMk id="25" creationId="{B0B1B3AF-39B1-7021-6F47-424A6DF9FFEC}"/>
          </ac:cxnSpMkLst>
        </pc:cxnChg>
        <pc:cxnChg chg="add mod">
          <ac:chgData name="Greenwalt, Richard" userId="c8c64a3e-6eac-42a2-870b-f55c6474da75" providerId="ADAL" clId="{B445D712-D130-4F5C-8C90-A789624523EF}" dt="2024-03-25T19:19:45.573" v="1170" actId="571"/>
          <ac:cxnSpMkLst>
            <pc:docMk/>
            <pc:sldMk cId="475707001" sldId="2147470952"/>
            <ac:cxnSpMk id="28" creationId="{5A39D487-E7B8-C3EC-7F10-6E1049596767}"/>
          </ac:cxnSpMkLst>
        </pc:cxnChg>
        <pc:cxnChg chg="mod">
          <ac:chgData name="Greenwalt, Richard" userId="c8c64a3e-6eac-42a2-870b-f55c6474da75" providerId="ADAL" clId="{B445D712-D130-4F5C-8C90-A789624523EF}" dt="2024-03-25T19:20:58.345" v="1249" actId="1038"/>
          <ac:cxnSpMkLst>
            <pc:docMk/>
            <pc:sldMk cId="475707001" sldId="2147470952"/>
            <ac:cxnSpMk id="32" creationId="{0E49F295-B108-4066-B083-27C684526161}"/>
          </ac:cxnSpMkLst>
        </pc:cxnChg>
        <pc:cxnChg chg="mod">
          <ac:chgData name="Greenwalt, Richard" userId="c8c64a3e-6eac-42a2-870b-f55c6474da75" providerId="ADAL" clId="{B445D712-D130-4F5C-8C90-A789624523EF}" dt="2024-03-25T19:20:58.345" v="1249" actId="1038"/>
          <ac:cxnSpMkLst>
            <pc:docMk/>
            <pc:sldMk cId="475707001" sldId="2147470952"/>
            <ac:cxnSpMk id="33" creationId="{51F52DFD-152E-4109-945B-0A04DB8D5761}"/>
          </ac:cxnSpMkLst>
        </pc:cxnChg>
        <pc:cxnChg chg="mod">
          <ac:chgData name="Greenwalt, Richard" userId="c8c64a3e-6eac-42a2-870b-f55c6474da75" providerId="ADAL" clId="{B445D712-D130-4F5C-8C90-A789624523EF}" dt="2024-03-25T19:20:58.345" v="1249" actId="1038"/>
          <ac:cxnSpMkLst>
            <pc:docMk/>
            <pc:sldMk cId="475707001" sldId="2147470952"/>
            <ac:cxnSpMk id="34" creationId="{1FAC282D-C288-46DC-83BA-F61EEA5C0DAC}"/>
          </ac:cxnSpMkLst>
        </pc:cxnChg>
        <pc:cxnChg chg="add mod">
          <ac:chgData name="Greenwalt, Richard" userId="c8c64a3e-6eac-42a2-870b-f55c6474da75" providerId="ADAL" clId="{B445D712-D130-4F5C-8C90-A789624523EF}" dt="2024-03-25T19:20:38.238" v="1228" actId="571"/>
          <ac:cxnSpMkLst>
            <pc:docMk/>
            <pc:sldMk cId="475707001" sldId="2147470952"/>
            <ac:cxnSpMk id="41" creationId="{97214BB6-D11B-5E83-A50D-EED03F4B4B9B}"/>
          </ac:cxnSpMkLst>
        </pc:cxnChg>
      </pc:sldChg>
      <pc:sldChg chg="del">
        <pc:chgData name="Greenwalt, Richard" userId="c8c64a3e-6eac-42a2-870b-f55c6474da75" providerId="ADAL" clId="{B445D712-D130-4F5C-8C90-A789624523EF}" dt="2024-03-22T20:12:06.539" v="0" actId="2696"/>
        <pc:sldMkLst>
          <pc:docMk/>
          <pc:sldMk cId="1702022480" sldId="2147470952"/>
        </pc:sldMkLst>
      </pc:sldChg>
      <pc:sldChg chg="del">
        <pc:chgData name="Greenwalt, Richard" userId="c8c64a3e-6eac-42a2-870b-f55c6474da75" providerId="ADAL" clId="{B445D712-D130-4F5C-8C90-A789624523EF}" dt="2024-03-22T20:12:06.539" v="0" actId="2696"/>
        <pc:sldMkLst>
          <pc:docMk/>
          <pc:sldMk cId="907794912" sldId="2147470954"/>
        </pc:sldMkLst>
      </pc:sldChg>
      <pc:sldChg chg="add del">
        <pc:chgData name="Greenwalt, Richard" userId="c8c64a3e-6eac-42a2-870b-f55c6474da75" providerId="ADAL" clId="{B445D712-D130-4F5C-8C90-A789624523EF}" dt="2024-03-22T20:51:46.718" v="484" actId="47"/>
        <pc:sldMkLst>
          <pc:docMk/>
          <pc:sldMk cId="1597829133" sldId="2147470954"/>
        </pc:sldMkLst>
      </pc:sldChg>
      <pc:sldChg chg="add del">
        <pc:chgData name="Greenwalt, Richard" userId="c8c64a3e-6eac-42a2-870b-f55c6474da75" providerId="ADAL" clId="{B445D712-D130-4F5C-8C90-A789624523EF}" dt="2024-03-22T20:51:48.776" v="485" actId="47"/>
        <pc:sldMkLst>
          <pc:docMk/>
          <pc:sldMk cId="3477208920" sldId="2147470955"/>
        </pc:sldMkLst>
      </pc:sldChg>
      <pc:sldChg chg="del">
        <pc:chgData name="Greenwalt, Richard" userId="c8c64a3e-6eac-42a2-870b-f55c6474da75" providerId="ADAL" clId="{B445D712-D130-4F5C-8C90-A789624523EF}" dt="2024-03-22T20:12:06.539" v="0" actId="2696"/>
        <pc:sldMkLst>
          <pc:docMk/>
          <pc:sldMk cId="3701172936" sldId="2147470955"/>
        </pc:sldMkLst>
      </pc:sldChg>
      <pc:sldChg chg="delSp modSp add del mod modNotesTx">
        <pc:chgData name="Greenwalt, Richard" userId="c8c64a3e-6eac-42a2-870b-f55c6474da75" providerId="ADAL" clId="{B445D712-D130-4F5C-8C90-A789624523EF}" dt="2024-03-28T21:52:21.713" v="2425" actId="2696"/>
        <pc:sldMkLst>
          <pc:docMk/>
          <pc:sldMk cId="176683717" sldId="2147470957"/>
        </pc:sldMkLst>
        <pc:spChg chg="mod">
          <ac:chgData name="Greenwalt, Richard" userId="c8c64a3e-6eac-42a2-870b-f55c6474da75" providerId="ADAL" clId="{B445D712-D130-4F5C-8C90-A789624523EF}" dt="2024-03-22T20:38:47.893" v="356" actId="20577"/>
          <ac:spMkLst>
            <pc:docMk/>
            <pc:sldMk cId="176683717" sldId="2147470957"/>
            <ac:spMk id="2" creationId="{141795F4-BC9C-556F-CE52-635013209E19}"/>
          </ac:spMkLst>
        </pc:spChg>
        <pc:spChg chg="mod">
          <ac:chgData name="Greenwalt, Richard" userId="c8c64a3e-6eac-42a2-870b-f55c6474da75" providerId="ADAL" clId="{B445D712-D130-4F5C-8C90-A789624523EF}" dt="2024-03-26T17:04:13.965" v="2202" actId="20577"/>
          <ac:spMkLst>
            <pc:docMk/>
            <pc:sldMk cId="176683717" sldId="2147470957"/>
            <ac:spMk id="3" creationId="{D49F6B19-283E-5EB2-0872-2D150E589503}"/>
          </ac:spMkLst>
        </pc:spChg>
        <pc:spChg chg="mod">
          <ac:chgData name="Greenwalt, Richard" userId="c8c64a3e-6eac-42a2-870b-f55c6474da75" providerId="ADAL" clId="{B445D712-D130-4F5C-8C90-A789624523EF}" dt="2024-03-26T13:41:08.821" v="2015" actId="20577"/>
          <ac:spMkLst>
            <pc:docMk/>
            <pc:sldMk cId="176683717" sldId="2147470957"/>
            <ac:spMk id="4" creationId="{BFAEBCAE-BFB1-ACB6-6CA2-62B500A2D7CC}"/>
          </ac:spMkLst>
        </pc:spChg>
        <pc:spChg chg="mod">
          <ac:chgData name="Greenwalt, Richard" userId="c8c64a3e-6eac-42a2-870b-f55c6474da75" providerId="ADAL" clId="{B445D712-D130-4F5C-8C90-A789624523EF}" dt="2024-03-26T17:04:18.203" v="2204" actId="20577"/>
          <ac:spMkLst>
            <pc:docMk/>
            <pc:sldMk cId="176683717" sldId="2147470957"/>
            <ac:spMk id="5" creationId="{3DECAC32-369E-F175-9C3A-CB337FC8B43D}"/>
          </ac:spMkLst>
        </pc:spChg>
        <pc:spChg chg="del">
          <ac:chgData name="Greenwalt, Richard" userId="c8c64a3e-6eac-42a2-870b-f55c6474da75" providerId="ADAL" clId="{B445D712-D130-4F5C-8C90-A789624523EF}" dt="2024-03-26T13:53:56.978" v="2106" actId="478"/>
          <ac:spMkLst>
            <pc:docMk/>
            <pc:sldMk cId="176683717" sldId="2147470957"/>
            <ac:spMk id="6" creationId="{3DB458C6-E5FC-81E4-A269-382AC880C432}"/>
          </ac:spMkLst>
        </pc:spChg>
        <pc:spChg chg="del mod">
          <ac:chgData name="Greenwalt, Richard" userId="c8c64a3e-6eac-42a2-870b-f55c6474da75" providerId="ADAL" clId="{B445D712-D130-4F5C-8C90-A789624523EF}" dt="2024-03-26T13:53:56.978" v="2106" actId="478"/>
          <ac:spMkLst>
            <pc:docMk/>
            <pc:sldMk cId="176683717" sldId="2147470957"/>
            <ac:spMk id="7" creationId="{998298DB-098E-2A82-2195-2CE8F1365794}"/>
          </ac:spMkLst>
        </pc:spChg>
        <pc:spChg chg="mod">
          <ac:chgData name="Greenwalt, Richard" userId="c8c64a3e-6eac-42a2-870b-f55c6474da75" providerId="ADAL" clId="{B445D712-D130-4F5C-8C90-A789624523EF}" dt="2024-03-26T17:02:50.025" v="2180" actId="20577"/>
          <ac:spMkLst>
            <pc:docMk/>
            <pc:sldMk cId="176683717" sldId="2147470957"/>
            <ac:spMk id="9" creationId="{4527EA81-A8A2-3596-E048-145E63DD49BE}"/>
          </ac:spMkLst>
        </pc:spChg>
        <pc:spChg chg="del mod">
          <ac:chgData name="Greenwalt, Richard" userId="c8c64a3e-6eac-42a2-870b-f55c6474da75" providerId="ADAL" clId="{B445D712-D130-4F5C-8C90-A789624523EF}" dt="2024-03-26T13:41:16.763" v="2016" actId="478"/>
          <ac:spMkLst>
            <pc:docMk/>
            <pc:sldMk cId="176683717" sldId="2147470957"/>
            <ac:spMk id="10" creationId="{FFC3FC0D-C07A-BF33-8C3A-B3151B50231D}"/>
          </ac:spMkLst>
        </pc:spChg>
      </pc:sldChg>
      <pc:sldChg chg="new del">
        <pc:chgData name="Greenwalt, Richard" userId="c8c64a3e-6eac-42a2-870b-f55c6474da75" providerId="ADAL" clId="{B445D712-D130-4F5C-8C90-A789624523EF}" dt="2024-03-22T21:23:42.803" v="488" actId="47"/>
        <pc:sldMkLst>
          <pc:docMk/>
          <pc:sldMk cId="3787100217" sldId="2147470958"/>
        </pc:sldMkLst>
      </pc:sldChg>
      <pc:sldChg chg="addSp delSp modSp add del mod ord modNotesTx">
        <pc:chgData name="Greenwalt, Richard" userId="c8c64a3e-6eac-42a2-870b-f55c6474da75" providerId="ADAL" clId="{B445D712-D130-4F5C-8C90-A789624523EF}" dt="2024-03-26T17:25:16.557" v="2422" actId="47"/>
        <pc:sldMkLst>
          <pc:docMk/>
          <pc:sldMk cId="1167444989" sldId="2147482852"/>
        </pc:sldMkLst>
        <pc:spChg chg="mod">
          <ac:chgData name="Greenwalt, Richard" userId="c8c64a3e-6eac-42a2-870b-f55c6474da75" providerId="ADAL" clId="{B445D712-D130-4F5C-8C90-A789624523EF}" dt="2024-03-22T21:23:52.658" v="498" actId="6549"/>
          <ac:spMkLst>
            <pc:docMk/>
            <pc:sldMk cId="1167444989" sldId="2147482852"/>
            <ac:spMk id="4" creationId="{6967A285-5CBC-5B66-9677-56E8213781E3}"/>
          </ac:spMkLst>
        </pc:spChg>
        <pc:spChg chg="mod">
          <ac:chgData name="Greenwalt, Richard" userId="c8c64a3e-6eac-42a2-870b-f55c6474da75" providerId="ADAL" clId="{B445D712-D130-4F5C-8C90-A789624523EF}" dt="2024-03-22T21:24:23.956" v="503" actId="6549"/>
          <ac:spMkLst>
            <pc:docMk/>
            <pc:sldMk cId="1167444989" sldId="2147482852"/>
            <ac:spMk id="15" creationId="{4D365E8D-8E86-5C5D-E5C5-AADA45EE9747}"/>
          </ac:spMkLst>
        </pc:spChg>
        <pc:spChg chg="mod">
          <ac:chgData name="Greenwalt, Richard" userId="c8c64a3e-6eac-42a2-870b-f55c6474da75" providerId="ADAL" clId="{B445D712-D130-4F5C-8C90-A789624523EF}" dt="2024-03-22T21:28:23.619" v="788" actId="165"/>
          <ac:spMkLst>
            <pc:docMk/>
            <pc:sldMk cId="1167444989" sldId="2147482852"/>
            <ac:spMk id="22" creationId="{D1D7EC52-C23D-EBC7-AD7F-5F90EA3D0EB4}"/>
          </ac:spMkLst>
        </pc:spChg>
        <pc:spChg chg="add del mod">
          <ac:chgData name="Greenwalt, Richard" userId="c8c64a3e-6eac-42a2-870b-f55c6474da75" providerId="ADAL" clId="{B445D712-D130-4F5C-8C90-A789624523EF}" dt="2024-03-25T19:06:51.166" v="1040" actId="478"/>
          <ac:spMkLst>
            <pc:docMk/>
            <pc:sldMk cId="1167444989" sldId="2147482852"/>
            <ac:spMk id="28" creationId="{6B939A37-E8A8-DDA7-C5BB-8AE77A31B3B3}"/>
          </ac:spMkLst>
        </pc:spChg>
        <pc:spChg chg="mod">
          <ac:chgData name="Greenwalt, Richard" userId="c8c64a3e-6eac-42a2-870b-f55c6474da75" providerId="ADAL" clId="{B445D712-D130-4F5C-8C90-A789624523EF}" dt="2024-03-25T22:24:55.835" v="1699" actId="313"/>
          <ac:spMkLst>
            <pc:docMk/>
            <pc:sldMk cId="1167444989" sldId="2147482852"/>
            <ac:spMk id="40" creationId="{B5BAB457-012D-2B42-3483-E75FF1EFFD38}"/>
          </ac:spMkLst>
        </pc:spChg>
        <pc:grpChg chg="add del mod topLvl">
          <ac:chgData name="Greenwalt, Richard" userId="c8c64a3e-6eac-42a2-870b-f55c6474da75" providerId="ADAL" clId="{B445D712-D130-4F5C-8C90-A789624523EF}" dt="2024-03-25T19:06:23.931" v="999" actId="478"/>
          <ac:grpSpMkLst>
            <pc:docMk/>
            <pc:sldMk cId="1167444989" sldId="2147482852"/>
            <ac:grpSpMk id="2" creationId="{26C5B76C-5610-7E49-CCAE-26DEE0622ACF}"/>
          </ac:grpSpMkLst>
        </pc:grpChg>
        <pc:grpChg chg="del">
          <ac:chgData name="Greenwalt, Richard" userId="c8c64a3e-6eac-42a2-870b-f55c6474da75" providerId="ADAL" clId="{B445D712-D130-4F5C-8C90-A789624523EF}" dt="2024-03-22T21:24:26.705" v="504" actId="478"/>
          <ac:grpSpMkLst>
            <pc:docMk/>
            <pc:sldMk cId="1167444989" sldId="2147482852"/>
            <ac:grpSpMk id="7" creationId="{45377C50-006E-11F9-49A2-ACD5B3CBD078}"/>
          </ac:grpSpMkLst>
        </pc:grpChg>
        <pc:grpChg chg="add mod">
          <ac:chgData name="Greenwalt, Richard" userId="c8c64a3e-6eac-42a2-870b-f55c6474da75" providerId="ADAL" clId="{B445D712-D130-4F5C-8C90-A789624523EF}" dt="2024-03-25T21:54:11.135" v="1467" actId="12788"/>
          <ac:grpSpMkLst>
            <pc:docMk/>
            <pc:sldMk cId="1167444989" sldId="2147482852"/>
            <ac:grpSpMk id="7" creationId="{610A55F2-A6F8-3925-2F22-F854D7218D8C}"/>
          </ac:grpSpMkLst>
        </pc:grpChg>
        <pc:grpChg chg="add del mod topLvl">
          <ac:chgData name="Greenwalt, Richard" userId="c8c64a3e-6eac-42a2-870b-f55c6474da75" providerId="ADAL" clId="{B445D712-D130-4F5C-8C90-A789624523EF}" dt="2024-03-25T19:06:28.382" v="1000" actId="478"/>
          <ac:grpSpMkLst>
            <pc:docMk/>
            <pc:sldMk cId="1167444989" sldId="2147482852"/>
            <ac:grpSpMk id="23" creationId="{732544CD-8F5F-C97D-1450-6653EDD3E358}"/>
          </ac:grpSpMkLst>
        </pc:grpChg>
        <pc:grpChg chg="add del mod">
          <ac:chgData name="Greenwalt, Richard" userId="c8c64a3e-6eac-42a2-870b-f55c6474da75" providerId="ADAL" clId="{B445D712-D130-4F5C-8C90-A789624523EF}" dt="2024-03-22T21:28:23.619" v="788" actId="165"/>
          <ac:grpSpMkLst>
            <pc:docMk/>
            <pc:sldMk cId="1167444989" sldId="2147482852"/>
            <ac:grpSpMk id="27" creationId="{FEBEBEA3-2C63-55C7-3008-C78BA3BFFD8E}"/>
          </ac:grpSpMkLst>
        </pc:grpChg>
        <pc:graphicFrameChg chg="mod modGraphic">
          <ac:chgData name="Greenwalt, Richard" userId="c8c64a3e-6eac-42a2-870b-f55c6474da75" providerId="ADAL" clId="{B445D712-D130-4F5C-8C90-A789624523EF}" dt="2024-03-26T13:49:25.116" v="2101" actId="1076"/>
          <ac:graphicFrameMkLst>
            <pc:docMk/>
            <pc:sldMk cId="1167444989" sldId="2147482852"/>
            <ac:graphicFrameMk id="45" creationId="{B388684D-60FE-30FE-7F4E-6157938E6FAC}"/>
          </ac:graphicFrameMkLst>
        </pc:graphicFrameChg>
        <pc:picChg chg="del mod">
          <ac:chgData name="Greenwalt, Richard" userId="c8c64a3e-6eac-42a2-870b-f55c6474da75" providerId="ADAL" clId="{B445D712-D130-4F5C-8C90-A789624523EF}" dt="2024-03-25T20:15:56.106" v="1403" actId="478"/>
          <ac:picMkLst>
            <pc:docMk/>
            <pc:sldMk cId="1167444989" sldId="2147482852"/>
            <ac:picMk id="5" creationId="{73D7DC83-8DF2-0D70-4BD8-FF390570D6BA}"/>
          </ac:picMkLst>
        </pc:picChg>
        <pc:picChg chg="mod">
          <ac:chgData name="Greenwalt, Richard" userId="c8c64a3e-6eac-42a2-870b-f55c6474da75" providerId="ADAL" clId="{B445D712-D130-4F5C-8C90-A789624523EF}" dt="2024-03-22T21:28:23.619" v="788" actId="165"/>
          <ac:picMkLst>
            <pc:docMk/>
            <pc:sldMk cId="1167444989" sldId="2147482852"/>
            <ac:picMk id="6" creationId="{0344B97F-15BA-D24E-6CA2-4CB416E07575}"/>
          </ac:picMkLst>
        </pc:picChg>
        <pc:picChg chg="del">
          <ac:chgData name="Greenwalt, Richard" userId="c8c64a3e-6eac-42a2-870b-f55c6474da75" providerId="ADAL" clId="{B445D712-D130-4F5C-8C90-A789624523EF}" dt="2024-03-22T21:24:27.802" v="505" actId="478"/>
          <ac:picMkLst>
            <pc:docMk/>
            <pc:sldMk cId="1167444989" sldId="2147482852"/>
            <ac:picMk id="21" creationId="{67638E0E-60AC-E930-3FEA-E9030D83FC7E}"/>
          </ac:picMkLst>
        </pc:picChg>
        <pc:picChg chg="add del mod">
          <ac:chgData name="Greenwalt, Richard" userId="c8c64a3e-6eac-42a2-870b-f55c6474da75" providerId="ADAL" clId="{B445D712-D130-4F5C-8C90-A789624523EF}" dt="2024-03-25T19:06:21.945" v="998" actId="478"/>
          <ac:picMkLst>
            <pc:docMk/>
            <pc:sldMk cId="1167444989" sldId="2147482852"/>
            <ac:picMk id="24" creationId="{BBA26FC7-FF78-0EED-16E7-38A9CB134D15}"/>
          </ac:picMkLst>
        </pc:picChg>
        <pc:picChg chg="mod">
          <ac:chgData name="Greenwalt, Richard" userId="c8c64a3e-6eac-42a2-870b-f55c6474da75" providerId="ADAL" clId="{B445D712-D130-4F5C-8C90-A789624523EF}" dt="2024-03-22T21:28:23.619" v="788" actId="165"/>
          <ac:picMkLst>
            <pc:docMk/>
            <pc:sldMk cId="1167444989" sldId="2147482852"/>
            <ac:picMk id="25" creationId="{E3FB517B-AD61-684D-8A6C-6618B1D65B35}"/>
          </ac:picMkLst>
        </pc:picChg>
        <pc:picChg chg="mod">
          <ac:chgData name="Greenwalt, Richard" userId="c8c64a3e-6eac-42a2-870b-f55c6474da75" providerId="ADAL" clId="{B445D712-D130-4F5C-8C90-A789624523EF}" dt="2024-03-22T21:28:23.619" v="788" actId="165"/>
          <ac:picMkLst>
            <pc:docMk/>
            <pc:sldMk cId="1167444989" sldId="2147482852"/>
            <ac:picMk id="26" creationId="{BE64B55E-7891-44E5-BB50-E5FA9ECF23F2}"/>
          </ac:picMkLst>
        </pc:picChg>
        <pc:picChg chg="add mod">
          <ac:chgData name="Greenwalt, Richard" userId="c8c64a3e-6eac-42a2-870b-f55c6474da75" providerId="ADAL" clId="{B445D712-D130-4F5C-8C90-A789624523EF}" dt="2024-03-25T21:54:11.135" v="1467" actId="12788"/>
          <ac:picMkLst>
            <pc:docMk/>
            <pc:sldMk cId="1167444989" sldId="2147482852"/>
            <ac:picMk id="1026" creationId="{5CB89D34-3ED4-8FB2-FD57-99558EEB6700}"/>
          </ac:picMkLst>
        </pc:picChg>
        <pc:picChg chg="add mod">
          <ac:chgData name="Greenwalt, Richard" userId="c8c64a3e-6eac-42a2-870b-f55c6474da75" providerId="ADAL" clId="{B445D712-D130-4F5C-8C90-A789624523EF}" dt="2024-03-25T21:54:11.135" v="1467" actId="12788"/>
          <ac:picMkLst>
            <pc:docMk/>
            <pc:sldMk cId="1167444989" sldId="2147482852"/>
            <ac:picMk id="1027" creationId="{4DF410FD-1A84-C914-3CAC-18523DBFF607}"/>
          </ac:picMkLst>
        </pc:picChg>
      </pc:sldChg>
      <pc:sldChg chg="add del">
        <pc:chgData name="Greenwalt, Richard" userId="c8c64a3e-6eac-42a2-870b-f55c6474da75" providerId="ADAL" clId="{B445D712-D130-4F5C-8C90-A789624523EF}" dt="2024-03-25T19:22:07.565" v="1250" actId="2696"/>
        <pc:sldMkLst>
          <pc:docMk/>
          <pc:sldMk cId="1395931306" sldId="2147482853"/>
        </pc:sldMkLst>
      </pc:sldChg>
      <pc:sldChg chg="add del">
        <pc:chgData name="Greenwalt, Richard" userId="c8c64a3e-6eac-42a2-870b-f55c6474da75" providerId="ADAL" clId="{B445D712-D130-4F5C-8C90-A789624523EF}" dt="2024-03-26T17:25:16.557" v="2422" actId="47"/>
        <pc:sldMkLst>
          <pc:docMk/>
          <pc:sldMk cId="3566552686" sldId="2147482853"/>
        </pc:sldMkLst>
      </pc:sldChg>
      <pc:sldChg chg="add del">
        <pc:chgData name="Greenwalt, Richard" userId="c8c64a3e-6eac-42a2-870b-f55c6474da75" providerId="ADAL" clId="{B445D712-D130-4F5C-8C90-A789624523EF}" dt="2024-03-26T17:25:16.557" v="2422" actId="47"/>
        <pc:sldMkLst>
          <pc:docMk/>
          <pc:sldMk cId="1473266959" sldId="2147482854"/>
        </pc:sldMkLst>
      </pc:sldChg>
      <pc:sldChg chg="add del">
        <pc:chgData name="Greenwalt, Richard" userId="c8c64a3e-6eac-42a2-870b-f55c6474da75" providerId="ADAL" clId="{B445D712-D130-4F5C-8C90-A789624523EF}" dt="2024-03-26T17:25:16.557" v="2422" actId="47"/>
        <pc:sldMkLst>
          <pc:docMk/>
          <pc:sldMk cId="3106867379" sldId="2147482855"/>
        </pc:sldMkLst>
      </pc:sldChg>
      <pc:sldChg chg="modSp new del mod ord">
        <pc:chgData name="Greenwalt, Richard" userId="c8c64a3e-6eac-42a2-870b-f55c6474da75" providerId="ADAL" clId="{B445D712-D130-4F5C-8C90-A789624523EF}" dt="2024-03-26T14:37:25.870" v="2145" actId="2696"/>
        <pc:sldMkLst>
          <pc:docMk/>
          <pc:sldMk cId="3148080343" sldId="2147482856"/>
        </pc:sldMkLst>
        <pc:spChg chg="mod">
          <ac:chgData name="Greenwalt, Richard" userId="c8c64a3e-6eac-42a2-870b-f55c6474da75" providerId="ADAL" clId="{B445D712-D130-4F5C-8C90-A789624523EF}" dt="2024-03-26T13:54:20.288" v="2142" actId="20577"/>
          <ac:spMkLst>
            <pc:docMk/>
            <pc:sldMk cId="3148080343" sldId="2147482856"/>
            <ac:spMk id="2" creationId="{1B77A2F1-CF36-2A54-7BD3-D9B8479C19C0}"/>
          </ac:spMkLst>
        </pc:spChg>
      </pc:sldChg>
      <pc:sldChg chg="del">
        <pc:chgData name="Greenwalt, Richard" userId="c8c64a3e-6eac-42a2-870b-f55c6474da75" providerId="ADAL" clId="{B445D712-D130-4F5C-8C90-A789624523EF}" dt="2024-03-27T13:41:18.765" v="2423" actId="47"/>
        <pc:sldMkLst>
          <pc:docMk/>
          <pc:sldMk cId="1218599017" sldId="2147483288"/>
        </pc:sldMkLst>
      </pc:sldChg>
      <pc:sldChg chg="del">
        <pc:chgData name="Greenwalt, Richard" userId="c8c64a3e-6eac-42a2-870b-f55c6474da75" providerId="ADAL" clId="{B445D712-D130-4F5C-8C90-A789624523EF}" dt="2024-03-27T21:45:26.494" v="2424" actId="2696"/>
        <pc:sldMkLst>
          <pc:docMk/>
          <pc:sldMk cId="3695554367" sldId="2147483289"/>
        </pc:sldMkLst>
      </pc:sldChg>
      <pc:sldMasterChg chg="addSldLayout delSldLayout">
        <pc:chgData name="Greenwalt, Richard" userId="c8c64a3e-6eac-42a2-870b-f55c6474da75" providerId="ADAL" clId="{B445D712-D130-4F5C-8C90-A789624523EF}" dt="2024-03-22T21:25:15.666" v="509" actId="47"/>
        <pc:sldMasterMkLst>
          <pc:docMk/>
          <pc:sldMasterMk cId="1705040161" sldId="2147483672"/>
        </pc:sldMasterMkLst>
        <pc:sldLayoutChg chg="del">
          <pc:chgData name="Greenwalt, Richard" userId="c8c64a3e-6eac-42a2-870b-f55c6474da75" providerId="ADAL" clId="{B445D712-D130-4F5C-8C90-A789624523EF}" dt="2024-03-22T20:12:06.539" v="0" actId="2696"/>
          <pc:sldLayoutMkLst>
            <pc:docMk/>
            <pc:sldMasterMk cId="1705040161" sldId="2147483672"/>
            <pc:sldLayoutMk cId="1126251686" sldId="2147483716"/>
          </pc:sldLayoutMkLst>
        </pc:sldLayoutChg>
        <pc:sldLayoutChg chg="add del">
          <pc:chgData name="Greenwalt, Richard" userId="c8c64a3e-6eac-42a2-870b-f55c6474da75" providerId="ADAL" clId="{B445D712-D130-4F5C-8C90-A789624523EF}" dt="2024-03-22T21:25:15.666" v="509" actId="47"/>
          <pc:sldLayoutMkLst>
            <pc:docMk/>
            <pc:sldMasterMk cId="1705040161" sldId="2147483672"/>
            <pc:sldLayoutMk cId="3720024983" sldId="214748371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D641CB-F213-4647-A933-79052A6D9FCE}" type="datetimeFigureOut">
              <a:rPr lang="en-US" smtClean="0"/>
              <a:t>3/29/2024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D845-A0DB-4A0A-A05C-C82C069EC3CA}" type="slidenum">
              <a:rPr lang="en-US" smtClean="0"/>
              <a:t>‹#›</a:t>
            </a:fld>
            <a:endParaRPr lang="en-US"/>
          </a:p>
        </p:txBody>
      </p:sp>
    </p:spTree>
    <p:extLst>
      <p:ext uri="{BB962C8B-B14F-4D97-AF65-F5344CB8AC3E}">
        <p14:creationId xmlns:p14="http://schemas.microsoft.com/office/powerpoint/2010/main" val="2763616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a:t>Speaker Notes: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[Welcome, introductions, agenda]</a:t>
            </a:r>
          </a:p>
          <a:p>
            <a:endParaRPr lang="en-US"/>
          </a:p>
        </p:txBody>
      </p:sp>
    </p:spTree>
    <p:extLst>
      <p:ext uri="{BB962C8B-B14F-4D97-AF65-F5344CB8AC3E}">
        <p14:creationId xmlns:p14="http://schemas.microsoft.com/office/powerpoint/2010/main" val="1865044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111111"/>
                </a:solidFill>
                <a:effectLst/>
                <a:latin typeface="-apple-system"/>
              </a:rPr>
              <a:t>We are thrilled to announce some exciting new features for our upcoming product launch on </a:t>
            </a:r>
            <a:r>
              <a:rPr lang="en-US" sz="2800" b="1" i="0" dirty="0">
                <a:solidFill>
                  <a:srgbClr val="111111"/>
                </a:solidFill>
                <a:effectLst/>
                <a:latin typeface="-apple-system"/>
              </a:rPr>
              <a:t>April 9, 2024</a:t>
            </a:r>
            <a:r>
              <a:rPr lang="en-US" sz="2800" b="0" i="0" dirty="0">
                <a:solidFill>
                  <a:srgbClr val="111111"/>
                </a:solidFill>
                <a:effectLst/>
                <a:latin typeface="-apple-system"/>
              </a:rPr>
              <a:t>.</a:t>
            </a:r>
          </a:p>
          <a:p>
            <a:pPr algn="l"/>
            <a:endParaRPr lang="en-US" sz="2800" b="0" i="0">
              <a:solidFill>
                <a:srgbClr val="111111"/>
              </a:solidFill>
              <a:effectLst/>
              <a:latin typeface="-apple-system"/>
            </a:endParaRPr>
          </a:p>
          <a:p>
            <a:r>
              <a:rPr lang="en-US" sz="2800" b="0" i="0" dirty="0">
                <a:solidFill>
                  <a:srgbClr val="111111"/>
                </a:solidFill>
                <a:effectLst/>
                <a:latin typeface="-apple-system"/>
              </a:rPr>
              <a:t>Firstly, we are introducing </a:t>
            </a:r>
            <a:r>
              <a:rPr lang="en-US" sz="2800" b="1" i="0" dirty="0">
                <a:solidFill>
                  <a:srgbClr val="111111"/>
                </a:solidFill>
                <a:effectLst/>
                <a:latin typeface="-apple-system"/>
              </a:rPr>
              <a:t>support for the new </a:t>
            </a:r>
            <a:r>
              <a:rPr lang="en-US" sz="2800" b="1" i="0" dirty="0" err="1">
                <a:solidFill>
                  <a:srgbClr val="111111"/>
                </a:solidFill>
                <a:effectLst/>
                <a:latin typeface="-apple-system"/>
              </a:rPr>
              <a:t>PowerScale</a:t>
            </a:r>
            <a:r>
              <a:rPr lang="en-US" sz="2800" b="1" i="0" dirty="0">
                <a:solidFill>
                  <a:srgbClr val="111111"/>
                </a:solidFill>
                <a:effectLst/>
                <a:latin typeface="-apple-system"/>
              </a:rPr>
              <a:t> F910</a:t>
            </a:r>
            <a:r>
              <a:rPr lang="en-US" sz="2800" b="0" i="0" dirty="0">
                <a:solidFill>
                  <a:srgbClr val="111111"/>
                </a:solidFill>
                <a:effectLst/>
                <a:latin typeface="-apple-system"/>
              </a:rPr>
              <a:t>. </a:t>
            </a:r>
            <a:r>
              <a:rPr lang="en-US" sz="2800" dirty="0">
                <a:solidFill>
                  <a:srgbClr val="111111"/>
                </a:solidFill>
                <a:latin typeface="-apple-system"/>
              </a:rPr>
              <a:t>The new F910 node will RTS in May. This</a:t>
            </a:r>
            <a:r>
              <a:rPr lang="en-US" sz="2800" b="0" i="0" dirty="0">
                <a:solidFill>
                  <a:srgbClr val="111111"/>
                </a:solidFill>
                <a:effectLst/>
                <a:latin typeface="-apple-system"/>
              </a:rPr>
              <a:t> cutting-edge technology will significantly enhance your experience and provide you with more power and flexibility than ever before.</a:t>
            </a:r>
          </a:p>
          <a:p>
            <a:pPr algn="l"/>
            <a:endParaRPr lang="en-US" sz="2800" b="0" i="0">
              <a:solidFill>
                <a:srgbClr val="111111"/>
              </a:solidFill>
              <a:effectLst/>
              <a:latin typeface="-apple-system"/>
            </a:endParaRPr>
          </a:p>
          <a:p>
            <a:pPr algn="l"/>
            <a:r>
              <a:rPr lang="en-US" sz="2800" b="0" i="0" dirty="0">
                <a:solidFill>
                  <a:srgbClr val="111111"/>
                </a:solidFill>
                <a:effectLst/>
                <a:latin typeface="-apple-system"/>
              </a:rPr>
              <a:t>Secondly, we have made substantial improvements in performance, specifically in </a:t>
            </a:r>
            <a:r>
              <a:rPr lang="en-US" sz="2800" b="1" i="0" dirty="0">
                <a:solidFill>
                  <a:srgbClr val="111111"/>
                </a:solidFill>
                <a:effectLst/>
                <a:latin typeface="-apple-system"/>
              </a:rPr>
              <a:t>streaming writes on all </a:t>
            </a:r>
            <a:r>
              <a:rPr lang="en-US" sz="2800" b="1" i="0" dirty="0" err="1">
                <a:solidFill>
                  <a:srgbClr val="111111"/>
                </a:solidFill>
                <a:effectLst/>
                <a:latin typeface="-apple-system"/>
              </a:rPr>
              <a:t>NVMe</a:t>
            </a:r>
            <a:r>
              <a:rPr lang="en-US" sz="2800" b="1" i="0" dirty="0">
                <a:solidFill>
                  <a:srgbClr val="111111"/>
                </a:solidFill>
                <a:effectLst/>
                <a:latin typeface="-apple-system"/>
              </a:rPr>
              <a:t> platforms</a:t>
            </a:r>
            <a:r>
              <a:rPr lang="en-US" sz="2800" b="0" i="0" dirty="0">
                <a:solidFill>
                  <a:srgbClr val="111111"/>
                </a:solidFill>
                <a:effectLst/>
                <a:latin typeface="-apple-system"/>
              </a:rPr>
              <a:t>, including the F910. These enhancements will ensure smoother operations and faster data processing, enabling you to get more done in less time.</a:t>
            </a:r>
          </a:p>
          <a:p>
            <a:pPr algn="l"/>
            <a:endParaRPr lang="en-US" sz="2800" b="0" i="0">
              <a:solidFill>
                <a:srgbClr val="111111"/>
              </a:solidFill>
              <a:effectLst/>
              <a:latin typeface="-apple-system"/>
            </a:endParaRPr>
          </a:p>
          <a:p>
            <a:pPr algn="l"/>
            <a:r>
              <a:rPr lang="en-US" sz="2800" b="0" i="0" dirty="0">
                <a:solidFill>
                  <a:srgbClr val="111111"/>
                </a:solidFill>
                <a:effectLst/>
                <a:latin typeface="-apple-system"/>
              </a:rPr>
              <a:t>But that’s not all. We are also launching a </a:t>
            </a:r>
            <a:r>
              <a:rPr lang="en-US" sz="2800" b="1" i="0" dirty="0">
                <a:solidFill>
                  <a:srgbClr val="111111"/>
                </a:solidFill>
                <a:effectLst/>
                <a:latin typeface="-apple-system"/>
              </a:rPr>
              <a:t>new </a:t>
            </a:r>
            <a:r>
              <a:rPr lang="en-US" sz="2800" b="1" i="0" dirty="0" err="1">
                <a:solidFill>
                  <a:srgbClr val="111111"/>
                </a:solidFill>
                <a:effectLst/>
                <a:latin typeface="-apple-system"/>
              </a:rPr>
              <a:t>multicloud</a:t>
            </a:r>
            <a:r>
              <a:rPr lang="en-US" sz="2800" b="1" i="0" dirty="0">
                <a:solidFill>
                  <a:srgbClr val="111111"/>
                </a:solidFill>
                <a:effectLst/>
                <a:latin typeface="-apple-system"/>
              </a:rPr>
              <a:t> offer: APEX File Storage for Azure</a:t>
            </a:r>
            <a:r>
              <a:rPr lang="en-US" sz="2800" b="0" i="0" dirty="0">
                <a:solidFill>
                  <a:srgbClr val="111111"/>
                </a:solidFill>
                <a:effectLst/>
                <a:latin typeface="-apple-system"/>
              </a:rPr>
              <a:t>. This feature will allow you to seamlessly integrate and manage your data across multiple cloud platforms, providing you with the flexibility and scalability you need to grow your business.</a:t>
            </a:r>
          </a:p>
          <a:p>
            <a:pPr algn="l"/>
            <a:endParaRPr lang="en-US" sz="2800" b="0" i="0">
              <a:solidFill>
                <a:srgbClr val="111111"/>
              </a:solidFill>
              <a:effectLst/>
              <a:latin typeface="-apple-system"/>
            </a:endParaRPr>
          </a:p>
          <a:p>
            <a:pPr algn="l"/>
            <a:r>
              <a:rPr lang="en-US" sz="2800" b="0" i="0" dirty="0">
                <a:solidFill>
                  <a:srgbClr val="111111"/>
                </a:solidFill>
                <a:effectLst/>
                <a:latin typeface="-apple-system"/>
              </a:rPr>
              <a:t>And the best part? All these new features and improvements will be </a:t>
            </a:r>
            <a:r>
              <a:rPr lang="en-US" sz="2800" b="1" i="0" dirty="0">
                <a:solidFill>
                  <a:srgbClr val="111111"/>
                </a:solidFill>
                <a:effectLst/>
                <a:latin typeface="-apple-system"/>
              </a:rPr>
              <a:t>available to all </a:t>
            </a:r>
            <a:r>
              <a:rPr lang="en-US" sz="2800" b="1" i="0" dirty="0" err="1">
                <a:solidFill>
                  <a:srgbClr val="111111"/>
                </a:solidFill>
                <a:effectLst/>
                <a:latin typeface="-apple-system"/>
              </a:rPr>
              <a:t>PowerScale</a:t>
            </a:r>
            <a:r>
              <a:rPr lang="en-US" sz="2800" b="1" i="0" dirty="0">
                <a:solidFill>
                  <a:srgbClr val="111111"/>
                </a:solidFill>
                <a:effectLst/>
                <a:latin typeface="-apple-system"/>
              </a:rPr>
              <a:t> customers at no additional charge</a:t>
            </a:r>
            <a:r>
              <a:rPr lang="en-US" sz="2800" b="0" i="0" dirty="0">
                <a:solidFill>
                  <a:srgbClr val="111111"/>
                </a:solidFill>
                <a:effectLst/>
                <a:latin typeface="-apple-system"/>
              </a:rPr>
              <a:t>.</a:t>
            </a:r>
          </a:p>
          <a:p>
            <a:pPr algn="l"/>
            <a:r>
              <a:rPr lang="en-US" sz="2800" b="0" i="0" dirty="0">
                <a:solidFill>
                  <a:srgbClr val="111111"/>
                </a:solidFill>
                <a:effectLst/>
                <a:latin typeface="-apple-system"/>
              </a:rPr>
              <a:t>We are committed to providing you with the best possible products and services, and we believe these new features will significantly enhance your experience.</a:t>
            </a:r>
          </a:p>
          <a:p>
            <a:pPr algn="l"/>
            <a:endParaRPr lang="en-US" sz="2800" b="0" i="0">
              <a:solidFill>
                <a:srgbClr val="111111"/>
              </a:solidFill>
              <a:effectLst/>
              <a:latin typeface="-apple-system"/>
            </a:endParaRPr>
          </a:p>
          <a:p>
            <a:pPr algn="l"/>
            <a:r>
              <a:rPr lang="en-US" sz="2800" b="0" i="0" dirty="0">
                <a:solidFill>
                  <a:srgbClr val="111111"/>
                </a:solidFill>
                <a:effectLst/>
                <a:latin typeface="-apple-system"/>
              </a:rPr>
              <a:t>Thank you for your continued support, and we look forward to launching these exciting new features on April 9, 2024. Stay tuned!</a:t>
            </a:r>
          </a:p>
          <a:p>
            <a:pPr marL="0" marR="0">
              <a:lnSpc>
                <a:spcPct val="107000"/>
              </a:lnSpc>
              <a:spcBef>
                <a:spcPts val="0"/>
              </a:spcBef>
              <a:spcAft>
                <a:spcPts val="0"/>
              </a:spcAft>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0500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Today, we are going to discuss three key aspects that are at the heart of our product: </a:t>
            </a:r>
            <a:r>
              <a:rPr lang="en-US" b="1" i="0" dirty="0">
                <a:solidFill>
                  <a:srgbClr val="111111"/>
                </a:solidFill>
                <a:effectLst/>
                <a:latin typeface="-apple-system"/>
              </a:rPr>
              <a:t>Performance</a:t>
            </a:r>
            <a:r>
              <a:rPr lang="en-US" b="0" i="0" dirty="0">
                <a:solidFill>
                  <a:srgbClr val="111111"/>
                </a:solidFill>
                <a:effectLst/>
                <a:latin typeface="-apple-system"/>
              </a:rPr>
              <a:t>, </a:t>
            </a:r>
            <a:r>
              <a:rPr lang="en-US" b="1" i="0" dirty="0" err="1">
                <a:solidFill>
                  <a:srgbClr val="111111"/>
                </a:solidFill>
                <a:effectLst/>
                <a:latin typeface="-apple-system"/>
              </a:rPr>
              <a:t>Multicloud</a:t>
            </a:r>
            <a:r>
              <a:rPr lang="en-US" b="0" i="0" dirty="0">
                <a:solidFill>
                  <a:srgbClr val="111111"/>
                </a:solidFill>
                <a:effectLst/>
                <a:latin typeface="-apple-system"/>
              </a:rPr>
              <a:t>, and </a:t>
            </a:r>
            <a:r>
              <a:rPr lang="en-US" b="1" i="0" dirty="0">
                <a:solidFill>
                  <a:srgbClr val="111111"/>
                </a:solidFill>
                <a:effectLst/>
                <a:latin typeface="-apple-system"/>
              </a:rPr>
              <a:t>Serviceability</a:t>
            </a:r>
            <a:r>
              <a:rPr lang="en-US" b="0" i="0" dirty="0">
                <a:solidFill>
                  <a:srgbClr val="111111"/>
                </a:solidFill>
                <a:effectLst/>
                <a:latin typeface="-apple-system"/>
              </a:rPr>
              <a:t>.</a:t>
            </a:r>
          </a:p>
          <a:p>
            <a:pPr algn="l">
              <a:buFont typeface="+mj-lt"/>
              <a:buAutoNum type="arabicPeriod"/>
            </a:pPr>
            <a:endParaRPr lang="en-US" b="1" i="0">
              <a:solidFill>
                <a:srgbClr val="111111"/>
              </a:solidFill>
              <a:effectLst/>
              <a:latin typeface="-apple-system"/>
            </a:endParaRPr>
          </a:p>
          <a:p>
            <a:pPr marL="228600" indent="-228600" algn="l">
              <a:buFont typeface="+mj-lt"/>
              <a:buAutoNum type="arabicPeriod"/>
            </a:pPr>
            <a:r>
              <a:rPr lang="en-US" sz="1200" b="1" i="0" kern="1200" dirty="0">
                <a:solidFill>
                  <a:srgbClr val="111111"/>
                </a:solidFill>
                <a:effectLst/>
                <a:latin typeface="-apple-system"/>
                <a:ea typeface="+mn-ea"/>
                <a:cs typeface="+mn-cs"/>
              </a:rPr>
              <a:t>Performance</a:t>
            </a:r>
            <a:r>
              <a:rPr lang="en-US" b="0" i="0" dirty="0">
                <a:solidFill>
                  <a:srgbClr val="111111"/>
                </a:solidFill>
                <a:effectLst/>
                <a:latin typeface="-apple-system"/>
              </a:rPr>
              <a:t>: Our product is designed to deliver top-notch performance. We understand that in today’s fast-paced world, efficiency and speed are paramount. That’s why we’ve invested heavily in optimizing our product to ensure it operates at peak performance, enabling you to accomplish your tasks faster and more efficiently.</a:t>
            </a:r>
          </a:p>
          <a:p>
            <a:pPr algn="l">
              <a:buFont typeface="+mj-lt"/>
              <a:buAutoNum type="arabicPeriod"/>
            </a:pPr>
            <a:endParaRPr lang="en-US" b="1" i="0">
              <a:solidFill>
                <a:srgbClr val="111111"/>
              </a:solidFill>
              <a:effectLst/>
              <a:latin typeface="-apple-system"/>
            </a:endParaRPr>
          </a:p>
          <a:p>
            <a:pPr marL="171450" indent="-171450">
              <a:buFont typeface="Arial" panose="020B0604020202020204" pitchFamily="34" charset="0"/>
              <a:buChar char="•"/>
            </a:pPr>
            <a:r>
              <a:rPr lang="en-US">
                <a:solidFill>
                  <a:srgbClr val="111111"/>
                </a:solidFill>
                <a:latin typeface="-apple-system"/>
              </a:rPr>
              <a:t>RDMA for NFSv4.1: Enhances performance by allowing data to be transferred directly between the memory of the storage server and the client's memory, bypassing CPU involvement, thus reducing latency and improving throughput</a:t>
            </a:r>
          </a:p>
          <a:p>
            <a:pPr marL="171450" indent="-171450">
              <a:buFont typeface="Arial" panose="020B0604020202020204" pitchFamily="34" charset="0"/>
              <a:buChar char="•"/>
            </a:pPr>
            <a:r>
              <a:rPr lang="en-US" err="1">
                <a:solidFill>
                  <a:srgbClr val="111111"/>
                </a:solidFill>
                <a:latin typeface="-apple-system"/>
              </a:rPr>
              <a:t>SmartThrottling</a:t>
            </a:r>
            <a:r>
              <a:rPr lang="en-US">
                <a:solidFill>
                  <a:srgbClr val="111111"/>
                </a:solidFill>
                <a:latin typeface="-apple-system"/>
              </a:rPr>
              <a:t>: Allows the cluster to automatically throttle job resource consumption if it exceeds defined thresholds to protect client workloads through an automated impact control mechanism for the job engine</a:t>
            </a:r>
          </a:p>
          <a:p>
            <a:pPr marL="171450" indent="-171450">
              <a:buFont typeface="Arial" panose="020B0604020202020204" pitchFamily="34" charset="0"/>
              <a:buChar char="•"/>
            </a:pPr>
            <a:r>
              <a:rPr lang="en-US">
                <a:solidFill>
                  <a:srgbClr val="111111"/>
                </a:solidFill>
                <a:latin typeface="-apple-system"/>
              </a:rPr>
              <a:t>Multipath Client Driver: Enables NFS clients to perform I/O operations to multiple nodes in the cluster through a single NFS mount point, enhancing GPU utilization and maximizing performance</a:t>
            </a:r>
          </a:p>
          <a:p>
            <a:pPr algn="l">
              <a:buFont typeface="+mj-lt"/>
              <a:buAutoNum type="arabicPeriod"/>
            </a:pPr>
            <a:endParaRPr lang="en-US">
              <a:solidFill>
                <a:srgbClr val="111111"/>
              </a:solidFill>
              <a:latin typeface="-apple-system"/>
            </a:endParaRPr>
          </a:p>
          <a:p>
            <a:pPr marL="228600" indent="-228600" algn="l">
              <a:buFont typeface="+mj-lt"/>
              <a:buAutoNum type="arabicPeriod" startAt="2"/>
            </a:pPr>
            <a:r>
              <a:rPr lang="en-US" b="1" i="0" dirty="0" err="1">
                <a:solidFill>
                  <a:srgbClr val="111111"/>
                </a:solidFill>
                <a:effectLst/>
                <a:latin typeface="-apple-system"/>
              </a:rPr>
              <a:t>Multicloud</a:t>
            </a:r>
            <a:r>
              <a:rPr lang="en-US" b="0" i="0" dirty="0">
                <a:solidFill>
                  <a:srgbClr val="111111"/>
                </a:solidFill>
                <a:effectLst/>
                <a:latin typeface="-apple-system"/>
              </a:rPr>
              <a:t>: In the era of digital transformation, the ability to operate seamlessly across multiple cloud platforms is a necessity. Our product offers robust </a:t>
            </a:r>
            <a:r>
              <a:rPr lang="en-US" b="0" i="0" dirty="0" err="1">
                <a:solidFill>
                  <a:srgbClr val="111111"/>
                </a:solidFill>
                <a:effectLst/>
                <a:latin typeface="-apple-system"/>
              </a:rPr>
              <a:t>multicloud</a:t>
            </a:r>
            <a:r>
              <a:rPr lang="en-US" b="0" i="0" dirty="0">
                <a:solidFill>
                  <a:srgbClr val="111111"/>
                </a:solidFill>
                <a:effectLst/>
                <a:latin typeface="-apple-system"/>
              </a:rPr>
              <a:t> capabilities, allowing you to leverage the best features of various cloud platforms. This means you can operate in a truly hybrid environment, maximizing flexibility and scalability.</a:t>
            </a:r>
          </a:p>
          <a:p>
            <a:pPr algn="l">
              <a:buFont typeface="+mj-lt"/>
              <a:buAutoNum type="arabicPeriod" startAt="2"/>
            </a:pPr>
            <a:endParaRPr lang="en-US" b="1" i="0">
              <a:solidFill>
                <a:srgbClr val="111111"/>
              </a:solidFill>
              <a:effectLst/>
              <a:latin typeface="-apple-system"/>
            </a:endParaRPr>
          </a:p>
          <a:p>
            <a:pPr marL="171450" indent="-171450">
              <a:buFont typeface="Arial" panose="020B0604020202020204" pitchFamily="34" charset="0"/>
              <a:buChar char="•"/>
            </a:pPr>
            <a:r>
              <a:rPr lang="en-GB" dirty="0">
                <a:solidFill>
                  <a:srgbClr val="111111"/>
                </a:solidFill>
                <a:latin typeface="-apple-system"/>
              </a:rPr>
              <a:t>Payload: The payload of </a:t>
            </a:r>
            <a:r>
              <a:rPr lang="en-GB" dirty="0" err="1">
                <a:solidFill>
                  <a:srgbClr val="111111"/>
                </a:solidFill>
                <a:latin typeface="-apple-system"/>
              </a:rPr>
              <a:t>OneFS</a:t>
            </a:r>
            <a:r>
              <a:rPr lang="en-GB" dirty="0">
                <a:solidFill>
                  <a:srgbClr val="111111"/>
                </a:solidFill>
                <a:latin typeface="-apple-system"/>
              </a:rPr>
              <a:t> 9.8 is a new public cloud offer, APEX File Storage for Azure</a:t>
            </a:r>
          </a:p>
          <a:p>
            <a:pPr marL="171450" indent="-171450">
              <a:buFont typeface="Arial" panose="020B0604020202020204" pitchFamily="34" charset="0"/>
              <a:buChar char="•"/>
            </a:pPr>
            <a:r>
              <a:rPr lang="en-GB" dirty="0">
                <a:solidFill>
                  <a:srgbClr val="111111"/>
                </a:solidFill>
                <a:latin typeface="-apple-system"/>
              </a:rPr>
              <a:t>Flexibility: Dell provides public cloud file storage choice with options for AWS &amp; Azure </a:t>
            </a:r>
          </a:p>
          <a:p>
            <a:pPr algn="l">
              <a:buFont typeface="+mj-lt"/>
              <a:buAutoNum type="arabicPeriod" startAt="2"/>
            </a:pPr>
            <a:endParaRPr lang="en-US" b="1" i="0">
              <a:solidFill>
                <a:srgbClr val="111111"/>
              </a:solidFill>
              <a:effectLst/>
              <a:latin typeface="-apple-system"/>
            </a:endParaRPr>
          </a:p>
          <a:p>
            <a:pPr marL="228600" indent="-228600" algn="l">
              <a:buFont typeface="+mj-lt"/>
              <a:buAutoNum type="arabicPeriod" startAt="3"/>
            </a:pPr>
            <a:r>
              <a:rPr lang="en-US" b="1" i="0" dirty="0">
                <a:solidFill>
                  <a:srgbClr val="111111"/>
                </a:solidFill>
                <a:effectLst/>
                <a:latin typeface="-apple-system"/>
              </a:rPr>
              <a:t>Serviceability</a:t>
            </a:r>
            <a:r>
              <a:rPr lang="en-US" b="0" i="0" dirty="0">
                <a:solidFill>
                  <a:srgbClr val="111111"/>
                </a:solidFill>
                <a:effectLst/>
                <a:latin typeface="-apple-system"/>
              </a:rPr>
              <a:t>: Last but not least, we believe that providing excellent service is just as important as offering a great product. Our team is committed to ensuring that you have the best possible experience with our product. From technical support to regular updates and improvements, we are here to assist you every step of the way.</a:t>
            </a:r>
          </a:p>
          <a:p>
            <a:r>
              <a:rPr lang="en-US" dirty="0">
                <a:solidFill>
                  <a:srgbClr val="111111"/>
                </a:solidFill>
                <a:latin typeface="-apple-system"/>
              </a:rPr>
              <a:t>Our</a:t>
            </a:r>
            <a:r>
              <a:rPr lang="en-US" b="0" i="0" dirty="0">
                <a:solidFill>
                  <a:srgbClr val="111111"/>
                </a:solidFill>
                <a:effectLst/>
                <a:latin typeface="-apple-system"/>
              </a:rPr>
              <a:t> product is not just about innovative technology; it’s about delivering a comprehensive solution that enhances performance, supports </a:t>
            </a:r>
            <a:r>
              <a:rPr lang="en-US" b="0" i="0" dirty="0" err="1">
                <a:solidFill>
                  <a:srgbClr val="111111"/>
                </a:solidFill>
                <a:effectLst/>
                <a:latin typeface="-apple-system"/>
              </a:rPr>
              <a:t>multicloud</a:t>
            </a:r>
            <a:r>
              <a:rPr lang="en-US" b="0" i="0" dirty="0">
                <a:solidFill>
                  <a:srgbClr val="111111"/>
                </a:solidFill>
                <a:effectLst/>
                <a:latin typeface="-apple-system"/>
              </a:rPr>
              <a:t> operations, and provides exceptional service.</a:t>
            </a:r>
            <a:r>
              <a:rPr lang="en-US" dirty="0">
                <a:solidFill>
                  <a:srgbClr val="111111"/>
                </a:solidFill>
                <a:latin typeface="-apple-system"/>
              </a:rPr>
              <a:t> </a:t>
            </a:r>
            <a:endParaRPr lang="en-US" b="0" i="0" dirty="0">
              <a:solidFill>
                <a:srgbClr val="111111"/>
              </a:solidFill>
              <a:effectLst/>
              <a:latin typeface="-apple-system"/>
            </a:endParaRPr>
          </a:p>
          <a:p>
            <a:endParaRPr lang="en-US"/>
          </a:p>
          <a:p>
            <a:pPr marL="171450" indent="-171450">
              <a:buFont typeface="Arial" panose="020B0604020202020204" pitchFamily="34" charset="0"/>
              <a:buChar char="•"/>
            </a:pPr>
            <a:r>
              <a:rPr lang="en-US">
                <a:solidFill>
                  <a:srgbClr val="111111"/>
                </a:solidFill>
                <a:latin typeface="-apple-system"/>
              </a:rPr>
              <a:t>Capability that automates on-cluster core file analysis</a:t>
            </a:r>
          </a:p>
          <a:p>
            <a:pPr marL="171450" indent="-171450">
              <a:buFont typeface="Arial" panose="020B0604020202020204" pitchFamily="34" charset="0"/>
              <a:buChar char="•"/>
            </a:pPr>
            <a:r>
              <a:rPr lang="en-US">
                <a:solidFill>
                  <a:srgbClr val="111111"/>
                </a:solidFill>
                <a:latin typeface="-apple-system"/>
              </a:rPr>
              <a:t>Ability to improve time to resolution of cluster issues with efficient, granular log file gathering and transmission</a:t>
            </a:r>
          </a:p>
          <a:p>
            <a:endParaRPr lang="en-US">
              <a:solidFill>
                <a:srgbClr val="111111"/>
              </a:solidFill>
              <a:latin typeface="-apple-system"/>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BD845-A0DB-4A0A-A05C-C82C069EC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882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Arial"/>
                <a:cs typeface="Arial"/>
              </a:rPr>
              <a:t>Our new offer in Azure delivers the most advanced file storage capabilities in Azure.</a:t>
            </a:r>
          </a:p>
          <a:p>
            <a:pPr>
              <a:defRPr/>
            </a:pPr>
            <a:r>
              <a:rPr lang="en-US">
                <a:latin typeface="Arial"/>
                <a:cs typeface="Arial"/>
              </a:rPr>
              <a:t>APEX File Storage for Azure delivers consistency across </a:t>
            </a:r>
            <a:r>
              <a:rPr lang="en-US" err="1">
                <a:latin typeface="Arial"/>
                <a:cs typeface="Arial"/>
              </a:rPr>
              <a:t>multicloud</a:t>
            </a:r>
            <a:r>
              <a:rPr lang="en-US">
                <a:latin typeface="Arial"/>
                <a:cs typeface="Arial"/>
              </a:rPr>
              <a:t> environments, including native data mobility between on-premises and the cloud, to simplify hybrid cloud environments. It accelerates customers’ development and innovation initiatives by combining proven data services such as multi-protocol access and security features, a scale-out architecture, and the flexibility of public cloud infrastructure and services. Our customers can run the software they trust on-prem in the public cloud without retraining their staff or refactoring their applications to run a wide range of file-based workloads without the traditional limitations and risks of the public cloud. </a:t>
            </a:r>
          </a:p>
          <a:p>
            <a:endParaRPr lang="en-US">
              <a:latin typeface="Arial"/>
              <a:cs typeface="Arial"/>
            </a:endParaRPr>
          </a:p>
          <a:p>
            <a:pPr marL="342900" indent="-342900">
              <a:buFont typeface="Arial"/>
              <a:buChar char="•"/>
            </a:pPr>
            <a:r>
              <a:rPr lang="en-US">
                <a:latin typeface="Arial"/>
                <a:cs typeface="Arial"/>
              </a:rPr>
              <a:t>APEX File Storage for Azure delivers file storage leading class performance in the cloud with up to 9x times better performance than the closest competitor </a:t>
            </a:r>
          </a:p>
          <a:p>
            <a:pPr marL="342900" indent="-342900">
              <a:buFont typeface="Arial"/>
              <a:buChar char="•"/>
            </a:pPr>
            <a:r>
              <a:rPr lang="en-US">
                <a:latin typeface="Arial"/>
                <a:cs typeface="Arial"/>
              </a:rPr>
              <a:t>This offer is based on the existing, proven on-premises technology - </a:t>
            </a:r>
            <a:r>
              <a:rPr lang="en-US" err="1">
                <a:latin typeface="Arial"/>
                <a:cs typeface="Arial"/>
              </a:rPr>
              <a:t>PowerScale</a:t>
            </a:r>
            <a:r>
              <a:rPr lang="en-US">
                <a:latin typeface="Arial"/>
                <a:cs typeface="Arial"/>
              </a:rPr>
              <a:t> </a:t>
            </a:r>
            <a:r>
              <a:rPr lang="en-US" err="1">
                <a:latin typeface="Arial"/>
                <a:cs typeface="Arial"/>
              </a:rPr>
              <a:t>OneFS</a:t>
            </a:r>
            <a:r>
              <a:rPr lang="en-US">
                <a:latin typeface="Arial"/>
                <a:cs typeface="Arial"/>
              </a:rPr>
              <a:t> which is broadly trusted by customers and recognized in the market  with 16,000 global installed-base customers. </a:t>
            </a:r>
            <a:r>
              <a:rPr lang="en-US" err="1">
                <a:latin typeface="Arial"/>
                <a:cs typeface="Arial"/>
              </a:rPr>
              <a:t>PowerScale</a:t>
            </a:r>
            <a:r>
              <a:rPr lang="en-US">
                <a:latin typeface="Arial"/>
                <a:cs typeface="Arial"/>
              </a:rPr>
              <a:t> is a GMQ leader for distributed file and object for the 8th consecutive year. </a:t>
            </a:r>
          </a:p>
          <a:p>
            <a:pPr marL="342900" marR="0" lvl="0" indent="-342900" algn="l" defTabSz="685800" rtl="0" eaLnBrk="1" fontAlgn="auto" latinLnBrk="0" hangingPunct="1">
              <a:lnSpc>
                <a:spcPct val="100000"/>
              </a:lnSpc>
              <a:spcBef>
                <a:spcPts val="0"/>
              </a:spcBef>
              <a:spcAft>
                <a:spcPts val="0"/>
              </a:spcAft>
              <a:buClrTx/>
              <a:buSzTx/>
              <a:buFont typeface="Arial"/>
              <a:buChar char="•"/>
              <a:tabLst/>
              <a:defRPr/>
            </a:pPr>
            <a:r>
              <a:rPr lang="en-US">
                <a:latin typeface="Arial"/>
                <a:cs typeface="Arial"/>
              </a:rPr>
              <a:t>Dell is ranked #1 globally in NAS solutions for external OEM storage</a:t>
            </a:r>
          </a:p>
          <a:p>
            <a:endParaRPr lang="en-US">
              <a:solidFill>
                <a:schemeClr val="accent5"/>
              </a:solidFill>
              <a:latin typeface="Arial"/>
              <a:cs typeface="Arial"/>
            </a:endParaRPr>
          </a:p>
          <a:p>
            <a:r>
              <a:rPr lang="en-US" dirty="0">
                <a:latin typeface="Arial"/>
                <a:cs typeface="Arial"/>
              </a:rPr>
              <a:t>With APEX File Storage for Public Cloud, our customers can:</a:t>
            </a:r>
          </a:p>
          <a:p>
            <a:pPr marL="342900" indent="-342900">
              <a:buFont typeface="Arial,Sans-Serif"/>
              <a:buChar char="•"/>
            </a:pPr>
            <a:r>
              <a:rPr lang="en-US" dirty="0">
                <a:latin typeface="Arial"/>
                <a:cs typeface="Arial"/>
              </a:rPr>
              <a:t>Move data seamlessly between </a:t>
            </a:r>
            <a:r>
              <a:rPr lang="en-US" dirty="0" err="1">
                <a:latin typeface="Arial"/>
                <a:cs typeface="Arial"/>
              </a:rPr>
              <a:t>multicloud</a:t>
            </a:r>
            <a:r>
              <a:rPr lang="en-US" dirty="0">
                <a:latin typeface="Arial"/>
                <a:cs typeface="Arial"/>
              </a:rPr>
              <a:t> environments between on-prem and cloud with native replication without a need to refactor your storage architecture </a:t>
            </a:r>
          </a:p>
          <a:p>
            <a:pPr marL="342900" indent="-342900">
              <a:buFont typeface="Arial"/>
              <a:buChar char="•"/>
            </a:pPr>
            <a:r>
              <a:rPr lang="en-US" dirty="0">
                <a:latin typeface="Arial"/>
                <a:cs typeface="Arial"/>
              </a:rPr>
              <a:t>Use the familiar enterprise-grade features such as multi-protocol support and DRR to run your workloads in the same way as you do on-premises </a:t>
            </a:r>
          </a:p>
          <a:p>
            <a:pPr marL="342900" indent="-342900">
              <a:buFont typeface="Arial"/>
              <a:buChar char="•"/>
            </a:pPr>
            <a:r>
              <a:rPr lang="en-US" dirty="0">
                <a:latin typeface="Arial"/>
                <a:cs typeface="Arial"/>
              </a:rPr>
              <a:t>Benefit from consistent user experience as on-premises by simplifying operations with the familiar </a:t>
            </a:r>
            <a:r>
              <a:rPr lang="en-US" dirty="0" err="1">
                <a:latin typeface="Arial"/>
                <a:cs typeface="Arial"/>
              </a:rPr>
              <a:t>OneFS</a:t>
            </a:r>
            <a:r>
              <a:rPr lang="en-US" dirty="0">
                <a:latin typeface="Arial"/>
                <a:cs typeface="Arial"/>
              </a:rPr>
              <a:t> web UI, CLI and API interfaces and the same multi-protocol access and identity management   </a:t>
            </a:r>
          </a:p>
          <a:p>
            <a:pPr marL="342900" indent="-342900">
              <a:buFont typeface="Arial"/>
              <a:buChar char="•"/>
            </a:pPr>
            <a:r>
              <a:rPr lang="en-US" sz="1100" dirty="0">
                <a:latin typeface="Arial"/>
                <a:cs typeface="Arial"/>
              </a:rPr>
              <a:t>Deliver performance and scale with flexible architecture by scaling capacity on-demand in a single namespace </a:t>
            </a:r>
          </a:p>
          <a:p>
            <a:pPr marL="342900" indent="-342900">
              <a:buFont typeface="Arial"/>
              <a:buChar char="•"/>
            </a:pPr>
            <a:r>
              <a:rPr lang="en-US" sz="1100" dirty="0">
                <a:latin typeface="Arial"/>
                <a:cs typeface="Arial"/>
              </a:rPr>
              <a:t>Power demanding file workloads for a broad range of verticals</a:t>
            </a:r>
          </a:p>
          <a:p>
            <a:endParaRPr lang="en-US"/>
          </a:p>
          <a:p>
            <a:r>
              <a:rPr lang="en-US" dirty="0">
                <a:latin typeface="Arial"/>
                <a:cs typeface="Arial"/>
              </a:rPr>
              <a:t>And on the bottom left see the most common workloads supported to showcase the flexibility and versatility of this offer that we will elaborate on a bit later. </a:t>
            </a:r>
            <a:endParaRPr lang="en-US" b="0" i="0">
              <a:solidFill>
                <a:srgbClr val="444444"/>
              </a:solidFill>
              <a:effectLst/>
              <a:latin typeface="Calibri" panose="020F0502020204030204" pitchFamily="34" charset="0"/>
            </a:endParaRPr>
          </a:p>
        </p:txBody>
      </p:sp>
    </p:spTree>
    <p:extLst>
      <p:ext uri="{BB962C8B-B14F-4D97-AF65-F5344CB8AC3E}">
        <p14:creationId xmlns:p14="http://schemas.microsoft.com/office/powerpoint/2010/main" val="702143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Master" Target="../slideMasters/slideMaster3.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D893-2904-51F7-9FD6-DAE6F0E257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7DC95E-F776-3803-234E-7FF27B869B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789F65-8200-98C6-B763-0B5F80E8EB94}"/>
              </a:ext>
            </a:extLst>
          </p:cNvPr>
          <p:cNvSpPr>
            <a:spLocks noGrp="1"/>
          </p:cNvSpPr>
          <p:nvPr>
            <p:ph type="dt" sz="half" idx="10"/>
          </p:nvPr>
        </p:nvSpPr>
        <p:spPr/>
        <p:txBody>
          <a:bodyPr/>
          <a:lstStyle/>
          <a:p>
            <a:fld id="{1407AFF1-AF4F-48CA-9835-8A9DD08F1551}" type="datetimeFigureOut">
              <a:rPr lang="en-US" smtClean="0"/>
              <a:t>3/29/2024</a:t>
            </a:fld>
            <a:endParaRPr lang="en-US"/>
          </a:p>
        </p:txBody>
      </p:sp>
      <p:sp>
        <p:nvSpPr>
          <p:cNvPr id="5" name="Footer Placeholder 4">
            <a:extLst>
              <a:ext uri="{FF2B5EF4-FFF2-40B4-BE49-F238E27FC236}">
                <a16:creationId xmlns:a16="http://schemas.microsoft.com/office/drawing/2014/main" id="{67083A4E-3861-27FD-18A7-6AB1F1A60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2ECFA-2CAB-A782-E006-0D6C9C7CDBF5}"/>
              </a:ext>
            </a:extLst>
          </p:cNvPr>
          <p:cNvSpPr>
            <a:spLocks noGrp="1"/>
          </p:cNvSpPr>
          <p:nvPr>
            <p:ph type="sldNum" sz="quarter" idx="12"/>
          </p:nvPr>
        </p:nvSpPr>
        <p:spPr/>
        <p:txBody>
          <a:bodyPr/>
          <a:lstStyle/>
          <a:p>
            <a:fld id="{FC8E6B44-23D1-40E7-B66B-51CEE1A9AEDA}" type="slidenum">
              <a:rPr lang="en-US" smtClean="0"/>
              <a:t>‹#›</a:t>
            </a:fld>
            <a:endParaRPr lang="en-US"/>
          </a:p>
        </p:txBody>
      </p:sp>
    </p:spTree>
    <p:extLst>
      <p:ext uri="{BB962C8B-B14F-4D97-AF65-F5344CB8AC3E}">
        <p14:creationId xmlns:p14="http://schemas.microsoft.com/office/powerpoint/2010/main" val="3565072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6233-324B-46C4-E816-4E4F9DBB5B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FC995C-9A51-0FD2-F9D2-12AFCEC5BE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665E4-6C7F-B255-9A6C-EDF76AE4CEA0}"/>
              </a:ext>
            </a:extLst>
          </p:cNvPr>
          <p:cNvSpPr>
            <a:spLocks noGrp="1"/>
          </p:cNvSpPr>
          <p:nvPr>
            <p:ph type="dt" sz="half" idx="10"/>
          </p:nvPr>
        </p:nvSpPr>
        <p:spPr/>
        <p:txBody>
          <a:bodyPr/>
          <a:lstStyle/>
          <a:p>
            <a:fld id="{1407AFF1-AF4F-48CA-9835-8A9DD08F1551}" type="datetimeFigureOut">
              <a:rPr lang="en-US" smtClean="0"/>
              <a:t>3/29/2024</a:t>
            </a:fld>
            <a:endParaRPr lang="en-US"/>
          </a:p>
        </p:txBody>
      </p:sp>
      <p:sp>
        <p:nvSpPr>
          <p:cNvPr id="5" name="Footer Placeholder 4">
            <a:extLst>
              <a:ext uri="{FF2B5EF4-FFF2-40B4-BE49-F238E27FC236}">
                <a16:creationId xmlns:a16="http://schemas.microsoft.com/office/drawing/2014/main" id="{9459F183-F760-D8E8-6576-2621AE7E8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822E4-4732-778B-4751-4925C789EF1F}"/>
              </a:ext>
            </a:extLst>
          </p:cNvPr>
          <p:cNvSpPr>
            <a:spLocks noGrp="1"/>
          </p:cNvSpPr>
          <p:nvPr>
            <p:ph type="sldNum" sz="quarter" idx="12"/>
          </p:nvPr>
        </p:nvSpPr>
        <p:spPr/>
        <p:txBody>
          <a:bodyPr/>
          <a:lstStyle/>
          <a:p>
            <a:fld id="{FC8E6B44-23D1-40E7-B66B-51CEE1A9AEDA}" type="slidenum">
              <a:rPr lang="en-US" smtClean="0"/>
              <a:t>‹#›</a:t>
            </a:fld>
            <a:endParaRPr lang="en-US"/>
          </a:p>
        </p:txBody>
      </p:sp>
    </p:spTree>
    <p:extLst>
      <p:ext uri="{BB962C8B-B14F-4D97-AF65-F5344CB8AC3E}">
        <p14:creationId xmlns:p14="http://schemas.microsoft.com/office/powerpoint/2010/main" val="2992991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AA0CE0-6A65-E531-4547-55E687391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287DD6-0513-5C84-987A-98DCF30C92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4BFC1-C6E4-DE87-A0D9-D75665EC053B}"/>
              </a:ext>
            </a:extLst>
          </p:cNvPr>
          <p:cNvSpPr>
            <a:spLocks noGrp="1"/>
          </p:cNvSpPr>
          <p:nvPr>
            <p:ph type="dt" sz="half" idx="10"/>
          </p:nvPr>
        </p:nvSpPr>
        <p:spPr/>
        <p:txBody>
          <a:bodyPr/>
          <a:lstStyle/>
          <a:p>
            <a:fld id="{1407AFF1-AF4F-48CA-9835-8A9DD08F1551}" type="datetimeFigureOut">
              <a:rPr lang="en-US" smtClean="0"/>
              <a:t>3/29/2024</a:t>
            </a:fld>
            <a:endParaRPr lang="en-US"/>
          </a:p>
        </p:txBody>
      </p:sp>
      <p:sp>
        <p:nvSpPr>
          <p:cNvPr id="5" name="Footer Placeholder 4">
            <a:extLst>
              <a:ext uri="{FF2B5EF4-FFF2-40B4-BE49-F238E27FC236}">
                <a16:creationId xmlns:a16="http://schemas.microsoft.com/office/drawing/2014/main" id="{2EC8F842-F634-CF8A-B717-5B9361A69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E881A-83FE-7F84-3BCB-A43DFC363C6E}"/>
              </a:ext>
            </a:extLst>
          </p:cNvPr>
          <p:cNvSpPr>
            <a:spLocks noGrp="1"/>
          </p:cNvSpPr>
          <p:nvPr>
            <p:ph type="sldNum" sz="quarter" idx="12"/>
          </p:nvPr>
        </p:nvSpPr>
        <p:spPr/>
        <p:txBody>
          <a:bodyPr/>
          <a:lstStyle/>
          <a:p>
            <a:fld id="{FC8E6B44-23D1-40E7-B66B-51CEE1A9AEDA}" type="slidenum">
              <a:rPr lang="en-US" smtClean="0"/>
              <a:t>‹#›</a:t>
            </a:fld>
            <a:endParaRPr lang="en-US"/>
          </a:p>
        </p:txBody>
      </p:sp>
    </p:spTree>
    <p:extLst>
      <p:ext uri="{BB962C8B-B14F-4D97-AF65-F5344CB8AC3E}">
        <p14:creationId xmlns:p14="http://schemas.microsoft.com/office/powerpoint/2010/main" val="1278911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0" y="4204926"/>
            <a:ext cx="7971108" cy="723900"/>
          </a:xfrm>
          <a:prstGeom prst="rect">
            <a:avLst/>
          </a:prstGeom>
        </p:spPr>
        <p:txBody>
          <a:bodyPr lIns="0" tIns="0" rIns="0" bIns="0"/>
          <a:lstStyle>
            <a:lvl1pPr marL="0" indent="0" algn="l">
              <a:lnSpc>
                <a:spcPct val="100000"/>
              </a:lnSpc>
              <a:spcBef>
                <a:spcPts val="0"/>
              </a:spcBef>
              <a:buNone/>
              <a:defRPr sz="1800">
                <a:solidFill>
                  <a:schemeClr val="tx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381001" y="3429001"/>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381000" y="1738314"/>
            <a:ext cx="7969282" cy="1495794"/>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39137426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0" y="4204926"/>
            <a:ext cx="7971108" cy="723900"/>
          </a:xfrm>
          <a:prstGeom prst="rect">
            <a:avLst/>
          </a:prstGeom>
        </p:spPr>
        <p:txBody>
          <a:bodyPr lIns="0" tIns="0" rIns="0" bIns="0"/>
          <a:lstStyle>
            <a:lvl1pPr marL="0" indent="0" algn="l">
              <a:lnSpc>
                <a:spcPct val="100000"/>
              </a:lnSpc>
              <a:spcBef>
                <a:spcPts val="0"/>
              </a:spcBef>
              <a:buNone/>
              <a:defRPr sz="1800">
                <a:solidFill>
                  <a:schemeClr val="tx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381001" y="3429001"/>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381000" y="1738314"/>
            <a:ext cx="7969282" cy="1495794"/>
          </a:xfrm>
          <a:prstGeom prst="rect">
            <a:avLst/>
          </a:prstGeom>
        </p:spPr>
        <p:txBody>
          <a:bodyPr wrap="square" lIns="0" tIns="0" rIns="0" bIns="0" anchor="b" anchorCtr="0">
            <a:spAutoFit/>
          </a:bodyPr>
          <a:lstStyle>
            <a:lvl1pPr>
              <a:defRPr lang="en-US" sz="5400" dirty="0">
                <a:solidFill>
                  <a:srgbClr val="E5F8FF"/>
                </a:solidFill>
                <a:effectLst>
                  <a:glow rad="127000">
                    <a:srgbClr val="0D32A4"/>
                  </a:glow>
                </a:effectLst>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27209519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8759" y="5090336"/>
            <a:ext cx="9715500" cy="747896"/>
          </a:xfrm>
          <a:prstGeom prst="rect">
            <a:avLst/>
          </a:prstGeom>
        </p:spPr>
        <p:txBody>
          <a:bodyPr wrap="square" lIns="0" tIns="0" rIns="0" bIns="0" anchor="b" anchorCtr="0">
            <a:spAutoFit/>
          </a:bodyPr>
          <a:lstStyle>
            <a:lvl1pPr>
              <a:lnSpc>
                <a:spcPct val="90000"/>
              </a:lnSpc>
              <a:defRPr sz="540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8343900" y="914400"/>
            <a:ext cx="3467100" cy="2514600"/>
          </a:xfrm>
          <a:prstGeom prst="rect">
            <a:avLst/>
          </a:prstGeom>
        </p:spPr>
        <p:txBody>
          <a:bodyPr lIns="0" tIns="0" rIns="0" bIns="0"/>
          <a:lstStyle>
            <a:lvl1pPr>
              <a:lnSpc>
                <a:spcPct val="100000"/>
              </a:lnSpc>
              <a:spcBef>
                <a:spcPts val="1200"/>
              </a:spcBef>
              <a:buClr>
                <a:schemeClr val="bg1"/>
              </a:buClr>
              <a:defRPr sz="2000">
                <a:solidFill>
                  <a:schemeClr val="tx2"/>
                </a:solidFill>
              </a:defRPr>
            </a:lvl1pPr>
            <a:lvl2pPr marL="741371" indent="-284166">
              <a:lnSpc>
                <a:spcPct val="100000"/>
              </a:lnSpc>
              <a:spcBef>
                <a:spcPts val="600"/>
              </a:spcBef>
              <a:buClr>
                <a:schemeClr val="bg1"/>
              </a:buClr>
              <a:buFont typeface="Arial" panose="020B0604020202020204" pitchFamily="34" charset="0"/>
              <a:buChar char="–"/>
              <a:defRPr sz="1800">
                <a:solidFill>
                  <a:schemeClr val="tx2"/>
                </a:solidFill>
              </a:defRPr>
            </a:lvl2pPr>
            <a:lvl3pPr marL="1142982" indent="-228597">
              <a:lnSpc>
                <a:spcPct val="100000"/>
              </a:lnSpc>
              <a:spcBef>
                <a:spcPts val="600"/>
              </a:spcBef>
              <a:buClr>
                <a:schemeClr val="bg1"/>
              </a:buClr>
              <a:buFont typeface="Wingdings" panose="05000000000000000000" pitchFamily="2" charset="2"/>
              <a:buChar cha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3226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381000" y="4343402"/>
            <a:ext cx="8027894" cy="1495794"/>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626892139"/>
      </p:ext>
    </p:extLst>
  </p:cSld>
  <p:clrMapOvr>
    <a:masterClrMapping/>
  </p:clrMapOvr>
  <p:extLst>
    <p:ext uri="{DCECCB84-F9BA-43D5-87BE-67443E8EF086}">
      <p15:sldGuideLst xmlns:p15="http://schemas.microsoft.com/office/powerpoint/2012/main">
        <p15:guide id="1" orient="horz" pos="28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blu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381000" y="3595505"/>
            <a:ext cx="4457700" cy="2243691"/>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1066800" y="349478"/>
            <a:ext cx="3771901" cy="430887"/>
          </a:xfrm>
          <a:prstGeom prst="rect">
            <a:avLst/>
          </a:prstGeom>
        </p:spPr>
        <p:txBody>
          <a:bodyPr wrap="square"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2258561524"/>
      </p:ext>
    </p:extLst>
  </p:cSld>
  <p:clrMapOvr>
    <a:masterClrMapping/>
  </p:clrMapOvr>
  <p:extLst>
    <p:ext uri="{DCECCB84-F9BA-43D5-87BE-67443E8EF086}">
      <p15:sldGuideLst xmlns:p15="http://schemas.microsoft.com/office/powerpoint/2012/main">
        <p15:guide id="1" orient="horz" pos="28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de ba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1185"/>
            <a:ext cx="2286000" cy="1329595"/>
          </a:xfrm>
          <a:prstGeom prst="rect">
            <a:avLst/>
          </a:prstGeom>
        </p:spPr>
        <p:txBody>
          <a:bodyPr wrap="square" lIns="0" tIns="0" rIns="0" bIns="0">
            <a:spAutoFit/>
          </a:bodyPr>
          <a:lstStyle>
            <a:lvl1pPr>
              <a:defRPr sz="3200">
                <a:solidFill>
                  <a:srgbClr val="E5F8FF"/>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439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145676170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de bar blu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1185"/>
            <a:ext cx="2286000" cy="1329595"/>
          </a:xfrm>
          <a:prstGeom prst="rect">
            <a:avLst/>
          </a:prstGeom>
        </p:spPr>
        <p:txBody>
          <a:bodyPr wrap="square" lIns="0" tIns="0" rIns="0" bIns="0">
            <a:spAutoFit/>
          </a:bodyPr>
          <a:lstStyle>
            <a:lvl1pPr>
              <a:defRPr sz="3200">
                <a:solidFill>
                  <a:srgbClr val="E5F8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80C7FB"/>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7" name="Picture Placeholder 6">
            <a:extLst>
              <a:ext uri="{FF2B5EF4-FFF2-40B4-BE49-F238E27FC236}">
                <a16:creationId xmlns:a16="http://schemas.microsoft.com/office/drawing/2014/main" id="{E8FAF2F2-81F0-496C-EB9C-AD35CB49960B}"/>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064315342"/>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12192000" cy="3429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title"/>
          </p:nvPr>
        </p:nvSpPr>
        <p:spPr>
          <a:xfrm>
            <a:off x="382483" y="800101"/>
            <a:ext cx="3999017"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65E98A6F-4362-4A68-979C-B344868D9B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169609155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6B35-9354-AD80-2AB7-0545260613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B71E3-B02D-96E4-48C5-B14AAA69E1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6FA8B-CC00-5AAF-E247-91D95A65E7CE}"/>
              </a:ext>
            </a:extLst>
          </p:cNvPr>
          <p:cNvSpPr>
            <a:spLocks noGrp="1"/>
          </p:cNvSpPr>
          <p:nvPr>
            <p:ph type="dt" sz="half" idx="10"/>
          </p:nvPr>
        </p:nvSpPr>
        <p:spPr/>
        <p:txBody>
          <a:bodyPr/>
          <a:lstStyle/>
          <a:p>
            <a:fld id="{1407AFF1-AF4F-48CA-9835-8A9DD08F1551}" type="datetimeFigureOut">
              <a:rPr lang="en-US" smtClean="0"/>
              <a:t>3/29/2024</a:t>
            </a:fld>
            <a:endParaRPr lang="en-US"/>
          </a:p>
        </p:txBody>
      </p:sp>
      <p:sp>
        <p:nvSpPr>
          <p:cNvPr id="5" name="Footer Placeholder 4">
            <a:extLst>
              <a:ext uri="{FF2B5EF4-FFF2-40B4-BE49-F238E27FC236}">
                <a16:creationId xmlns:a16="http://schemas.microsoft.com/office/drawing/2014/main" id="{3C5640D2-E304-8ABD-03A9-8A5F953E1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34D5E-2565-6B0C-0966-DE5CC4E779FB}"/>
              </a:ext>
            </a:extLst>
          </p:cNvPr>
          <p:cNvSpPr>
            <a:spLocks noGrp="1"/>
          </p:cNvSpPr>
          <p:nvPr>
            <p:ph type="sldNum" sz="quarter" idx="12"/>
          </p:nvPr>
        </p:nvSpPr>
        <p:spPr/>
        <p:txBody>
          <a:bodyPr/>
          <a:lstStyle/>
          <a:p>
            <a:fld id="{FC8E6B44-23D1-40E7-B66B-51CEE1A9AEDA}" type="slidenum">
              <a:rPr lang="en-US" smtClean="0"/>
              <a:t>‹#›</a:t>
            </a:fld>
            <a:endParaRPr lang="en-US"/>
          </a:p>
        </p:txBody>
      </p:sp>
    </p:spTree>
    <p:extLst>
      <p:ext uri="{BB962C8B-B14F-4D97-AF65-F5344CB8AC3E}">
        <p14:creationId xmlns:p14="http://schemas.microsoft.com/office/powerpoint/2010/main" val="9440451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TA 2023 Case Study Red">
    <p:bg>
      <p:bgPr>
        <a:solidFill>
          <a:srgbClr val="0C32A4"/>
        </a:solidFill>
        <a:effectLst/>
      </p:bgPr>
    </p:bg>
    <p:spTree>
      <p:nvGrpSpPr>
        <p:cNvPr id="1" name=""/>
        <p:cNvGrpSpPr/>
        <p:nvPr/>
      </p:nvGrpSpPr>
      <p:grpSpPr>
        <a:xfrm>
          <a:off x="0" y="0"/>
          <a:ext cx="0" cy="0"/>
          <a:chOff x="0" y="0"/>
          <a:chExt cx="0" cy="0"/>
        </a:xfrm>
      </p:grpSpPr>
      <p:sp>
        <p:nvSpPr>
          <p:cNvPr id="7" name="Picture Placeholder 15">
            <a:extLst>
              <a:ext uri="{FF2B5EF4-FFF2-40B4-BE49-F238E27FC236}">
                <a16:creationId xmlns:a16="http://schemas.microsoft.com/office/drawing/2014/main" id="{97B9344D-6762-258E-07F4-14997F61F015}"/>
              </a:ext>
            </a:extLst>
          </p:cNvPr>
          <p:cNvSpPr>
            <a:spLocks noGrp="1"/>
          </p:cNvSpPr>
          <p:nvPr>
            <p:ph type="pic" sz="quarter" idx="19" hasCustomPrompt="1"/>
          </p:nvPr>
        </p:nvSpPr>
        <p:spPr>
          <a:xfrm>
            <a:off x="0" y="-2"/>
            <a:ext cx="12192000" cy="3673643"/>
          </a:xfrm>
          <a:prstGeom prst="rect">
            <a:avLst/>
          </a:prstGeom>
          <a:solidFill>
            <a:srgbClr val="0C32A4"/>
          </a:solidFill>
        </p:spPr>
        <p:txBody>
          <a:bodyPr anchor="ctr"/>
          <a:lstStyle>
            <a:lvl1pPr marL="0" indent="0" algn="ctr">
              <a:buNone/>
              <a:defRPr>
                <a:solidFill>
                  <a:schemeClr val="tx2"/>
                </a:solidFill>
              </a:defRPr>
            </a:lvl1pPr>
          </a:lstStyle>
          <a:p>
            <a:r>
              <a:rPr lang="en-US"/>
              <a:t>Image</a:t>
            </a:r>
          </a:p>
        </p:txBody>
      </p:sp>
      <p:sp>
        <p:nvSpPr>
          <p:cNvPr id="6" name="Rectangle 5">
            <a:extLst>
              <a:ext uri="{FF2B5EF4-FFF2-40B4-BE49-F238E27FC236}">
                <a16:creationId xmlns:a16="http://schemas.microsoft.com/office/drawing/2014/main" id="{278E137C-A8DC-B902-CD5D-86B2E9BE4225}"/>
              </a:ext>
            </a:extLst>
          </p:cNvPr>
          <p:cNvSpPr/>
          <p:nvPr userDrawn="1"/>
        </p:nvSpPr>
        <p:spPr>
          <a:xfrm>
            <a:off x="0" y="-2"/>
            <a:ext cx="9999579" cy="3673643"/>
          </a:xfrm>
          <a:prstGeom prst="rect">
            <a:avLst/>
          </a:prstGeom>
          <a:gradFill flip="none" rotWithShape="1">
            <a:gsLst>
              <a:gs pos="0">
                <a:schemeClr val="bg2">
                  <a:alpha val="65000"/>
                </a:schemeClr>
              </a:gs>
              <a:gs pos="35000">
                <a:schemeClr val="bg2">
                  <a:alpha val="50000"/>
                </a:schemeClr>
              </a:gs>
              <a:gs pos="50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endParaRPr lang="en-US" sz="1333">
              <a:solidFill>
                <a:schemeClr val="tx2"/>
              </a:solidFill>
              <a:latin typeface="Arial" panose="020B0604020202020204" pitchFamily="34" charset="0"/>
            </a:endParaRPr>
          </a:p>
        </p:txBody>
      </p:sp>
      <p:sp>
        <p:nvSpPr>
          <p:cNvPr id="10" name="Text Placeholder 13">
            <a:extLst>
              <a:ext uri="{FF2B5EF4-FFF2-40B4-BE49-F238E27FC236}">
                <a16:creationId xmlns:a16="http://schemas.microsoft.com/office/drawing/2014/main" id="{EE220F9F-B1DF-D8B8-88EA-56093313A41B}"/>
              </a:ext>
            </a:extLst>
          </p:cNvPr>
          <p:cNvSpPr>
            <a:spLocks noGrp="1"/>
          </p:cNvSpPr>
          <p:nvPr>
            <p:ph type="body" sz="quarter" idx="13"/>
          </p:nvPr>
        </p:nvSpPr>
        <p:spPr>
          <a:xfrm>
            <a:off x="381000" y="1524000"/>
            <a:ext cx="5715000" cy="1475592"/>
          </a:xfrm>
          <a:prstGeom prst="rect">
            <a:avLst/>
          </a:prstGeom>
        </p:spPr>
        <p:txBody>
          <a:bodyPr lIns="0" rIns="228600" anchor="ctr"/>
          <a:lstStyle>
            <a:lvl1pPr marL="0" indent="0">
              <a:lnSpc>
                <a:spcPct val="100000"/>
              </a:lnSpc>
              <a:buNone/>
              <a:defRPr sz="2400">
                <a:solidFill>
                  <a:schemeClr val="tx2"/>
                </a:solidFill>
              </a:defRPr>
            </a:lvl1pPr>
          </a:lstStyle>
          <a:p>
            <a:pPr lvl="0"/>
            <a:r>
              <a:rPr lang="en-US"/>
              <a:t>Click to edit Master text styles</a:t>
            </a:r>
          </a:p>
        </p:txBody>
      </p:sp>
      <p:sp>
        <p:nvSpPr>
          <p:cNvPr id="11" name="Picture Placeholder 15">
            <a:extLst>
              <a:ext uri="{FF2B5EF4-FFF2-40B4-BE49-F238E27FC236}">
                <a16:creationId xmlns:a16="http://schemas.microsoft.com/office/drawing/2014/main" id="{9840BA81-8B8B-845C-D4AA-3A6340EE5235}"/>
              </a:ext>
            </a:extLst>
          </p:cNvPr>
          <p:cNvSpPr>
            <a:spLocks noGrp="1"/>
          </p:cNvSpPr>
          <p:nvPr>
            <p:ph type="pic" sz="quarter" idx="14" hasCustomPrompt="1"/>
          </p:nvPr>
        </p:nvSpPr>
        <p:spPr>
          <a:xfrm>
            <a:off x="381000" y="304800"/>
            <a:ext cx="2133600" cy="1219200"/>
          </a:xfrm>
          <a:prstGeom prst="rect">
            <a:avLst/>
          </a:prstGeom>
        </p:spPr>
        <p:txBody>
          <a:bodyPr anchor="ctr"/>
          <a:lstStyle>
            <a:lvl1pPr marL="0" indent="0" algn="ctr">
              <a:buNone/>
              <a:defRPr>
                <a:solidFill>
                  <a:schemeClr val="tx2"/>
                </a:solidFill>
              </a:defRPr>
            </a:lvl1pPr>
          </a:lstStyle>
          <a:p>
            <a:r>
              <a:rPr lang="en-US"/>
              <a:t>LOGO</a:t>
            </a:r>
          </a:p>
        </p:txBody>
      </p:sp>
      <p:sp>
        <p:nvSpPr>
          <p:cNvPr id="12" name="Text Placeholder 5">
            <a:extLst>
              <a:ext uri="{FF2B5EF4-FFF2-40B4-BE49-F238E27FC236}">
                <a16:creationId xmlns:a16="http://schemas.microsoft.com/office/drawing/2014/main" id="{01771948-A25F-DEB7-DCC1-BB51DFE89AF3}"/>
              </a:ext>
            </a:extLst>
          </p:cNvPr>
          <p:cNvSpPr>
            <a:spLocks noGrp="1"/>
          </p:cNvSpPr>
          <p:nvPr>
            <p:ph type="body" sz="quarter" idx="20"/>
          </p:nvPr>
        </p:nvSpPr>
        <p:spPr>
          <a:xfrm>
            <a:off x="381000" y="2999593"/>
            <a:ext cx="3657600" cy="1341120"/>
          </a:xfrm>
          <a:prstGeom prst="rect">
            <a:avLst/>
          </a:prstGeom>
          <a:solidFill>
            <a:srgbClr val="CBEEFF"/>
          </a:solidFill>
        </p:spPr>
        <p:txBody>
          <a:bodyPr lIns="228600" tIns="137160" rIns="228600" bIns="0" anchor="t"/>
          <a:lstStyle>
            <a:lvl1pPr marL="0" indent="0" algn="l">
              <a:buNone/>
              <a:defRPr sz="2400" b="0">
                <a:solidFill>
                  <a:srgbClr val="0C32A4"/>
                </a:solidFill>
              </a:defRPr>
            </a:lvl1pPr>
            <a:lvl2pPr marL="6351" indent="0" algn="l">
              <a:lnSpc>
                <a:spcPct val="100000"/>
              </a:lnSpc>
              <a:spcBef>
                <a:spcPts val="0"/>
              </a:spcBef>
              <a:buNone/>
              <a:tabLst/>
              <a:defRPr sz="1600">
                <a:solidFill>
                  <a:schemeClr val="bg2"/>
                </a:solidFill>
              </a:defRPr>
            </a:lvl2pPr>
            <a:lvl3pPr marL="914377" indent="0">
              <a:buNone/>
              <a:defRPr/>
            </a:lvl3pPr>
            <a:lvl4pPr marL="1371566" indent="0">
              <a:buNone/>
              <a:defRPr/>
            </a:lvl4pPr>
            <a:lvl5pPr marL="1828754" indent="0">
              <a:buNone/>
              <a:defRPr/>
            </a:lvl5pPr>
          </a:lstStyle>
          <a:p>
            <a:pPr lvl="0"/>
            <a:r>
              <a:rPr lang="en-US"/>
              <a:t>Click to edit</a:t>
            </a:r>
          </a:p>
          <a:p>
            <a:pPr lvl="1"/>
            <a:r>
              <a:rPr lang="en-US"/>
              <a:t>Second level</a:t>
            </a:r>
          </a:p>
        </p:txBody>
      </p:sp>
      <p:sp>
        <p:nvSpPr>
          <p:cNvPr id="25" name="Rectangle 24">
            <a:extLst>
              <a:ext uri="{FF2B5EF4-FFF2-40B4-BE49-F238E27FC236}">
                <a16:creationId xmlns:a16="http://schemas.microsoft.com/office/drawing/2014/main" id="{210A4AA6-8D90-F365-18A2-115F979BBC6F}"/>
              </a:ext>
            </a:extLst>
          </p:cNvPr>
          <p:cNvSpPr>
            <a:spLocks noChangeAspect="1"/>
          </p:cNvSpPr>
          <p:nvPr userDrawn="1"/>
        </p:nvSpPr>
        <p:spPr>
          <a:xfrm rot="16200000">
            <a:off x="-259080" y="5385996"/>
            <a:ext cx="1706880" cy="426720"/>
          </a:xfrm>
          <a:prstGeom prst="rect">
            <a:avLst/>
          </a:prstGeom>
          <a:solidFill>
            <a:srgbClr val="1544B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2"/>
              </a:solidFill>
            </a:endParaRPr>
          </a:p>
        </p:txBody>
      </p:sp>
      <p:sp>
        <p:nvSpPr>
          <p:cNvPr id="29" name="Text Placeholder 5">
            <a:extLst>
              <a:ext uri="{FF2B5EF4-FFF2-40B4-BE49-F238E27FC236}">
                <a16:creationId xmlns:a16="http://schemas.microsoft.com/office/drawing/2014/main" id="{6ED0D932-CF5C-5214-59DB-CD0820734FD3}"/>
              </a:ext>
            </a:extLst>
          </p:cNvPr>
          <p:cNvSpPr>
            <a:spLocks noGrp="1"/>
          </p:cNvSpPr>
          <p:nvPr>
            <p:ph type="body" sz="quarter" idx="22"/>
          </p:nvPr>
        </p:nvSpPr>
        <p:spPr>
          <a:xfrm>
            <a:off x="4270248" y="2999593"/>
            <a:ext cx="3657600" cy="1341120"/>
          </a:xfrm>
          <a:prstGeom prst="rect">
            <a:avLst/>
          </a:prstGeom>
          <a:solidFill>
            <a:srgbClr val="CBEEFF"/>
          </a:solidFill>
        </p:spPr>
        <p:txBody>
          <a:bodyPr lIns="228600" tIns="137160" rIns="228600" bIns="0" anchor="t"/>
          <a:lstStyle>
            <a:lvl1pPr marL="0" indent="0" algn="l">
              <a:buNone/>
              <a:defRPr sz="2400" b="0">
                <a:solidFill>
                  <a:srgbClr val="0C32A4"/>
                </a:solidFill>
              </a:defRPr>
            </a:lvl1pPr>
            <a:lvl2pPr marL="6351" indent="0" algn="l">
              <a:lnSpc>
                <a:spcPct val="100000"/>
              </a:lnSpc>
              <a:spcBef>
                <a:spcPts val="0"/>
              </a:spcBef>
              <a:buNone/>
              <a:tabLst/>
              <a:defRPr sz="1600">
                <a:solidFill>
                  <a:schemeClr val="bg2"/>
                </a:solidFill>
              </a:defRPr>
            </a:lvl2pPr>
            <a:lvl3pPr marL="914377" indent="0">
              <a:buNone/>
              <a:defRPr/>
            </a:lvl3pPr>
            <a:lvl4pPr marL="1371566" indent="0">
              <a:buNone/>
              <a:defRPr/>
            </a:lvl4pPr>
            <a:lvl5pPr marL="1828754" indent="0">
              <a:buNone/>
              <a:defRPr/>
            </a:lvl5pPr>
          </a:lstStyle>
          <a:p>
            <a:pPr lvl="0"/>
            <a:r>
              <a:rPr lang="en-US"/>
              <a:t>Click to edit</a:t>
            </a:r>
          </a:p>
          <a:p>
            <a:pPr lvl="1"/>
            <a:r>
              <a:rPr lang="en-US"/>
              <a:t>Second level</a:t>
            </a:r>
          </a:p>
        </p:txBody>
      </p:sp>
      <p:sp>
        <p:nvSpPr>
          <p:cNvPr id="30" name="Text Placeholder 5">
            <a:extLst>
              <a:ext uri="{FF2B5EF4-FFF2-40B4-BE49-F238E27FC236}">
                <a16:creationId xmlns:a16="http://schemas.microsoft.com/office/drawing/2014/main" id="{F5BD6BE5-65D8-D4C0-13FE-352766BB0476}"/>
              </a:ext>
            </a:extLst>
          </p:cNvPr>
          <p:cNvSpPr>
            <a:spLocks noGrp="1"/>
          </p:cNvSpPr>
          <p:nvPr>
            <p:ph type="body" sz="quarter" idx="23"/>
          </p:nvPr>
        </p:nvSpPr>
        <p:spPr>
          <a:xfrm>
            <a:off x="8159496" y="2999593"/>
            <a:ext cx="3657600" cy="1341120"/>
          </a:xfrm>
          <a:prstGeom prst="rect">
            <a:avLst/>
          </a:prstGeom>
          <a:solidFill>
            <a:srgbClr val="CBEEFF"/>
          </a:solidFill>
          <a:ln>
            <a:solidFill>
              <a:srgbClr val="0C32A4"/>
            </a:solidFill>
          </a:ln>
        </p:spPr>
        <p:txBody>
          <a:bodyPr lIns="228600" tIns="137160" rIns="228600" bIns="0" anchor="t"/>
          <a:lstStyle>
            <a:lvl1pPr marL="0" indent="0" algn="l">
              <a:buNone/>
              <a:defRPr sz="2400" b="0">
                <a:solidFill>
                  <a:srgbClr val="0C32A4"/>
                </a:solidFill>
              </a:defRPr>
            </a:lvl1pPr>
            <a:lvl2pPr marL="6351" indent="0" algn="l">
              <a:lnSpc>
                <a:spcPct val="100000"/>
              </a:lnSpc>
              <a:spcBef>
                <a:spcPts val="0"/>
              </a:spcBef>
              <a:buNone/>
              <a:tabLst/>
              <a:defRPr sz="1600">
                <a:solidFill>
                  <a:schemeClr val="bg2"/>
                </a:solidFill>
              </a:defRPr>
            </a:lvl2pPr>
            <a:lvl3pPr marL="914377" indent="0">
              <a:buNone/>
              <a:defRPr/>
            </a:lvl3pPr>
            <a:lvl4pPr marL="1371566" indent="0">
              <a:buNone/>
              <a:defRPr/>
            </a:lvl4pPr>
            <a:lvl5pPr marL="1828754" indent="0">
              <a:buNone/>
              <a:defRPr/>
            </a:lvl5pPr>
          </a:lstStyle>
          <a:p>
            <a:pPr lvl="0"/>
            <a:r>
              <a:rPr lang="en-US"/>
              <a:t>Click to edit</a:t>
            </a:r>
          </a:p>
          <a:p>
            <a:pPr lvl="1"/>
            <a:r>
              <a:rPr lang="en-US"/>
              <a:t>Second level</a:t>
            </a:r>
          </a:p>
        </p:txBody>
      </p:sp>
      <p:sp>
        <p:nvSpPr>
          <p:cNvPr id="42" name="TextBox 41">
            <a:extLst>
              <a:ext uri="{FF2B5EF4-FFF2-40B4-BE49-F238E27FC236}">
                <a16:creationId xmlns:a16="http://schemas.microsoft.com/office/drawing/2014/main" id="{8436882C-BAD4-4CC8-98D2-D59B6BED17B3}"/>
              </a:ext>
            </a:extLst>
          </p:cNvPr>
          <p:cNvSpPr txBox="1"/>
          <p:nvPr userDrawn="1"/>
        </p:nvSpPr>
        <p:spPr>
          <a:xfrm>
            <a:off x="8159496" y="4745917"/>
            <a:ext cx="3651504" cy="205121"/>
          </a:xfrm>
          <a:prstGeom prst="rect">
            <a:avLst/>
          </a:prstGeom>
          <a:noFill/>
        </p:spPr>
        <p:txBody>
          <a:bodyPr wrap="square" lIns="0" tIns="0" rIns="0" bIns="0">
            <a:spAutoFit/>
          </a:bodyPr>
          <a:lstStyle/>
          <a:p>
            <a:pPr marL="0" marR="0" lvl="0" indent="0" algn="l" defTabSz="914377"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333" b="1" i="0" u="none" strike="noStrike" kern="1200" cap="none" spc="0" normalizeH="0" baseline="0" noProof="0">
                <a:ln>
                  <a:noFill/>
                </a:ln>
                <a:solidFill>
                  <a:srgbClr val="CBEEFF"/>
                </a:solidFill>
                <a:effectLst/>
                <a:uLnTx/>
                <a:uFillTx/>
                <a:latin typeface="Arial"/>
                <a:ea typeface="+mn-ea"/>
                <a:cs typeface="+mn-cs"/>
              </a:rPr>
              <a:t>Powered by:</a:t>
            </a:r>
          </a:p>
        </p:txBody>
      </p:sp>
      <p:sp>
        <p:nvSpPr>
          <p:cNvPr id="5" name="Text Placeholder 4">
            <a:extLst>
              <a:ext uri="{FF2B5EF4-FFF2-40B4-BE49-F238E27FC236}">
                <a16:creationId xmlns:a16="http://schemas.microsoft.com/office/drawing/2014/main" id="{223AACAC-83C1-CA41-023A-BDE905D257F7}"/>
              </a:ext>
            </a:extLst>
          </p:cNvPr>
          <p:cNvSpPr>
            <a:spLocks noGrp="1"/>
          </p:cNvSpPr>
          <p:nvPr>
            <p:ph type="body" sz="quarter" idx="25"/>
          </p:nvPr>
        </p:nvSpPr>
        <p:spPr>
          <a:xfrm>
            <a:off x="8153401" y="4951101"/>
            <a:ext cx="3651503" cy="1500644"/>
          </a:xfrm>
          <a:prstGeom prst="rect">
            <a:avLst/>
          </a:prstGeom>
        </p:spPr>
        <p:txBody>
          <a:bodyPr lIns="0" tIns="91440" rIns="0" bIns="0"/>
          <a:lstStyle>
            <a:lvl1pPr marL="156629" indent="-156629">
              <a:spcBef>
                <a:spcPts val="0"/>
              </a:spcBef>
              <a:spcAft>
                <a:spcPts val="533"/>
              </a:spcAft>
              <a:buClr>
                <a:srgbClr val="CBEEFF"/>
              </a:buClr>
              <a:buFont typeface="Wingdings" pitchFamily="2" charset="2"/>
              <a:buChar char="§"/>
              <a:tabLst/>
              <a:defRPr sz="1333">
                <a:solidFill>
                  <a:srgbClr val="FFFFFF"/>
                </a:solidFill>
              </a:defRPr>
            </a:lvl1pPr>
            <a:lvl2pPr marL="457189" indent="0">
              <a:buNone/>
              <a:defRPr/>
            </a:lvl2pPr>
          </a:lstStyle>
          <a:p>
            <a:pPr lvl="0"/>
            <a:r>
              <a:rPr lang="en-US"/>
              <a:t>Click to edit Master text styles</a:t>
            </a:r>
          </a:p>
        </p:txBody>
      </p:sp>
      <p:sp>
        <p:nvSpPr>
          <p:cNvPr id="9" name="Text Placeholder 8">
            <a:extLst>
              <a:ext uri="{FF2B5EF4-FFF2-40B4-BE49-F238E27FC236}">
                <a16:creationId xmlns:a16="http://schemas.microsoft.com/office/drawing/2014/main" id="{7266B15D-66DC-6293-9012-05E0D444F491}"/>
              </a:ext>
            </a:extLst>
          </p:cNvPr>
          <p:cNvSpPr>
            <a:spLocks noGrp="1"/>
          </p:cNvSpPr>
          <p:nvPr>
            <p:ph type="body" sz="quarter" idx="26"/>
          </p:nvPr>
        </p:nvSpPr>
        <p:spPr>
          <a:xfrm>
            <a:off x="1021080" y="4745917"/>
            <a:ext cx="6906769" cy="1705828"/>
          </a:xfrm>
          <a:prstGeom prst="rect">
            <a:avLst/>
          </a:prstGeom>
        </p:spPr>
        <p:txBody>
          <a:bodyPr lIns="0" tIns="0" rIns="0" bIns="0"/>
          <a:lstStyle>
            <a:lvl1pPr marL="0" indent="0">
              <a:lnSpc>
                <a:spcPct val="100000"/>
              </a:lnSpc>
              <a:buNone/>
              <a:defRPr sz="1867">
                <a:solidFill>
                  <a:srgbClr val="FFFFFF"/>
                </a:solidFill>
              </a:defRPr>
            </a:lvl1pPr>
            <a:lvl2pPr marL="10584" indent="0">
              <a:lnSpc>
                <a:spcPct val="100000"/>
              </a:lnSpc>
              <a:spcBef>
                <a:spcPts val="800"/>
              </a:spcBef>
              <a:buNone/>
              <a:tabLst/>
              <a:defRPr sz="1600">
                <a:solidFill>
                  <a:srgbClr val="9FDDFF"/>
                </a:solidFill>
              </a:defRPr>
            </a:lvl2pPr>
          </a:lstStyle>
          <a:p>
            <a:pPr lvl="0"/>
            <a:r>
              <a:rPr lang="en-US"/>
              <a:t>Click to edit Master text styles</a:t>
            </a:r>
          </a:p>
          <a:p>
            <a:pPr lvl="1"/>
            <a:r>
              <a:rPr lang="en-US"/>
              <a:t>Second level</a:t>
            </a:r>
          </a:p>
        </p:txBody>
      </p:sp>
      <p:sp>
        <p:nvSpPr>
          <p:cNvPr id="3" name="fl" descr="                              Dell - Internal Use - Confidential&#10;">
            <a:extLst>
              <a:ext uri="{FF2B5EF4-FFF2-40B4-BE49-F238E27FC236}">
                <a16:creationId xmlns:a16="http://schemas.microsoft.com/office/drawing/2014/main" id="{333AFA53-A9D3-87EB-89F8-D27198974191}"/>
              </a:ext>
            </a:extLst>
          </p:cNvPr>
          <p:cNvSpPr txBox="1"/>
          <p:nvPr userDrawn="1"/>
        </p:nvSpPr>
        <p:spPr>
          <a:xfrm>
            <a:off x="5384428" y="6696353"/>
            <a:ext cx="1601400" cy="92398"/>
          </a:xfrm>
          <a:prstGeom prst="rect">
            <a:avLst/>
          </a:prstGeom>
          <a:noFill/>
        </p:spPr>
        <p:txBody>
          <a:bodyPr vert="horz" wrap="none" lIns="0" tIns="0" rIns="0" bIns="0" rtlCol="0" anchor="ctr" anchorCtr="0">
            <a:spAutoFit/>
          </a:bodyPr>
          <a:lstStyle/>
          <a:p>
            <a:pPr marL="0" marR="0" indent="0" algn="l" defTabSz="1219170" rtl="0" eaLnBrk="1" fontAlgn="base" latinLnBrk="0" hangingPunct="1">
              <a:lnSpc>
                <a:spcPct val="90000"/>
              </a:lnSpc>
              <a:spcBef>
                <a:spcPts val="133"/>
              </a:spcBef>
              <a:spcAft>
                <a:spcPts val="133"/>
              </a:spcAft>
              <a:buClrTx/>
              <a:buSzTx/>
              <a:buFontTx/>
              <a:buNone/>
              <a:tabLst/>
              <a:defRPr/>
            </a:pPr>
            <a:r>
              <a:rPr lang="en-US" sz="667" b="0" i="0" u="none" baseline="0">
                <a:solidFill>
                  <a:srgbClr val="EEEEEE"/>
                </a:solidFill>
                <a:latin typeface="Arial" panose="020B0604020202020204" pitchFamily="34" charset="0"/>
              </a:rPr>
              <a:t>Copyright © Dell Inc. All Rights Reserved.</a:t>
            </a:r>
          </a:p>
        </p:txBody>
      </p:sp>
      <p:sp>
        <p:nvSpPr>
          <p:cNvPr id="4" name="TextBox 3">
            <a:extLst>
              <a:ext uri="{FF2B5EF4-FFF2-40B4-BE49-F238E27FC236}">
                <a16:creationId xmlns:a16="http://schemas.microsoft.com/office/drawing/2014/main" id="{F8CEBBC0-C6AD-14D7-0B5C-03CA7A138DAB}"/>
              </a:ext>
            </a:extLst>
          </p:cNvPr>
          <p:cNvSpPr txBox="1"/>
          <p:nvPr userDrawn="1"/>
        </p:nvSpPr>
        <p:spPr>
          <a:xfrm>
            <a:off x="5140350" y="6697379"/>
            <a:ext cx="105798" cy="92398"/>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67" b="0" kern="1200" smtClean="0">
                <a:solidFill>
                  <a:srgbClr val="EEEEEE"/>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67" b="0" kern="1200" err="1">
              <a:solidFill>
                <a:srgbClr val="EEEEEE"/>
              </a:solidFill>
              <a:latin typeface="Arial" panose="020B0604020202020204" pitchFamily="34" charset="0"/>
              <a:ea typeface="+mn-ea"/>
              <a:cs typeface="+mn-cs"/>
            </a:endParaRPr>
          </a:p>
        </p:txBody>
      </p:sp>
      <p:pic>
        <p:nvPicPr>
          <p:cNvPr id="8" name="Picture 7">
            <a:extLst>
              <a:ext uri="{FF2B5EF4-FFF2-40B4-BE49-F238E27FC236}">
                <a16:creationId xmlns:a16="http://schemas.microsoft.com/office/drawing/2014/main" id="{C18C4B1F-0C0F-83EF-190D-C0380BA9DF6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3550295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blu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98556" y="3438305"/>
            <a:ext cx="9201150" cy="2676747"/>
          </a:xfrm>
          <a:prstGeom prst="rect">
            <a:avLst/>
          </a:prstGeom>
        </p:spPr>
        <p:txBody>
          <a:bodyPr wrap="square" lIns="0" tIns="0" rIns="0" bIns="0" anchor="t" anchorCtr="0">
            <a:noAutofit/>
          </a:bodyPr>
          <a:lstStyle>
            <a:lvl1pPr>
              <a:lnSpc>
                <a:spcPct val="90000"/>
              </a:lnSpc>
              <a:defRPr sz="540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98556" y="29146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Tree>
    <p:extLst>
      <p:ext uri="{BB962C8B-B14F-4D97-AF65-F5344CB8AC3E}">
        <p14:creationId xmlns:p14="http://schemas.microsoft.com/office/powerpoint/2010/main" val="3296396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bar w/patter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800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8" name="Rectangle 17">
            <a:extLst>
              <a:ext uri="{FF2B5EF4-FFF2-40B4-BE49-F238E27FC236}">
                <a16:creationId xmlns:a16="http://schemas.microsoft.com/office/drawing/2014/main" id="{961E767C-1F50-4D42-AF6A-E15CED75F7A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Tree>
    <p:extLst>
      <p:ext uri="{BB962C8B-B14F-4D97-AF65-F5344CB8AC3E}">
        <p14:creationId xmlns:p14="http://schemas.microsoft.com/office/powerpoint/2010/main" val="7630036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bar w/photo half blu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0D32A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9" name="Content Placeholder 9">
            <a:extLst>
              <a:ext uri="{FF2B5EF4-FFF2-40B4-BE49-F238E27FC236}">
                <a16:creationId xmlns:a16="http://schemas.microsoft.com/office/drawing/2014/main" id="{22707C3E-AA17-F74E-2CC0-F61663C5E36B}"/>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80C7FB"/>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80C7FB"/>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Subtitle 2">
            <a:extLst>
              <a:ext uri="{FF2B5EF4-FFF2-40B4-BE49-F238E27FC236}">
                <a16:creationId xmlns:a16="http://schemas.microsoft.com/office/drawing/2014/main" id="{7EC10F5B-4C21-AEA3-115E-942A040690DC}"/>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317745142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E4FFD6"/>
                </a:solidFill>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221944400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gree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E4FFD6"/>
                </a:solidFill>
                <a:effectLst>
                  <a:glow rad="127000">
                    <a:srgbClr val="247554"/>
                  </a:glow>
                </a:effectLst>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7CC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59082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 ba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0101"/>
            <a:ext cx="2286000" cy="1329595"/>
          </a:xfrm>
          <a:prstGeom prst="rect">
            <a:avLst/>
          </a:prstGeom>
        </p:spPr>
        <p:txBody>
          <a:bodyPr wrap="square" lIns="0" tIns="0" rIns="0" bIns="0">
            <a:spAutoFit/>
          </a:bodyPr>
          <a:lstStyle>
            <a:lvl1pPr>
              <a:defRPr sz="3200">
                <a:solidFill>
                  <a:srgbClr val="E4FFD6"/>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820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187899866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de bar green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0101"/>
            <a:ext cx="2286000" cy="1329595"/>
          </a:xfrm>
          <a:prstGeom prst="rect">
            <a:avLst/>
          </a:prstGeom>
        </p:spPr>
        <p:txBody>
          <a:bodyPr wrap="square" lIns="0" tIns="0" rIns="0" bIns="0">
            <a:spAutoFit/>
          </a:bodyPr>
          <a:lstStyle>
            <a:lvl1pPr>
              <a:defRPr sz="3200">
                <a:solidFill>
                  <a:srgbClr val="E4FFD6"/>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9FF4B414-00F5-1172-09E9-197EF6C8CF84}"/>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406457447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bar gree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7DF1CB-5F39-48E0-B2DB-764E018FDB2D}"/>
              </a:ext>
            </a:extLst>
          </p:cNvPr>
          <p:cNvSpPr/>
          <p:nvPr userDrawn="1"/>
        </p:nvSpPr>
        <p:spPr>
          <a:xfrm>
            <a:off x="0" y="0"/>
            <a:ext cx="12192000" cy="3429000"/>
          </a:xfrm>
          <a:prstGeom prst="rect">
            <a:avLst/>
          </a:prstGeom>
          <a:solidFill>
            <a:srgbClr val="2447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2" name="Title 1"/>
          <p:cNvSpPr>
            <a:spLocks noGrp="1"/>
          </p:cNvSpPr>
          <p:nvPr>
            <p:ph type="title"/>
          </p:nvPr>
        </p:nvSpPr>
        <p:spPr>
          <a:xfrm>
            <a:off x="381002" y="800101"/>
            <a:ext cx="4000500"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7270C93A-C784-4B2F-A8F0-B35D5DE9A5B7}"/>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127798081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ement gre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63662" y="3438305"/>
            <a:ext cx="9201150" cy="2676747"/>
          </a:xfrm>
          <a:prstGeom prst="rect">
            <a:avLst/>
          </a:prstGeom>
        </p:spPr>
        <p:txBody>
          <a:bodyPr wrap="square" lIns="0" tIns="0" rIns="0" bIns="0" anchor="t" anchorCtr="0">
            <a:noAutofit/>
          </a:bodyPr>
          <a:lstStyle>
            <a:lvl1pPr>
              <a:lnSpc>
                <a:spcPct val="90000"/>
              </a:lnSpc>
              <a:defRPr sz="5400">
                <a:solidFill>
                  <a:srgbClr val="9FFF99"/>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81001" y="29146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rgbClr val="9FFF99"/>
              </a:solidFill>
            </a:endParaRPr>
          </a:p>
        </p:txBody>
      </p:sp>
    </p:spTree>
    <p:extLst>
      <p:ext uri="{BB962C8B-B14F-4D97-AF65-F5344CB8AC3E}">
        <p14:creationId xmlns:p14="http://schemas.microsoft.com/office/powerpoint/2010/main" val="335475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4EDF-EAD2-2AF7-B828-33F08F80F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4E6A48-97ED-B856-BB2C-12AA26EFB9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C52A59-E17A-14C9-1A21-21073D984941}"/>
              </a:ext>
            </a:extLst>
          </p:cNvPr>
          <p:cNvSpPr>
            <a:spLocks noGrp="1"/>
          </p:cNvSpPr>
          <p:nvPr>
            <p:ph type="dt" sz="half" idx="10"/>
          </p:nvPr>
        </p:nvSpPr>
        <p:spPr/>
        <p:txBody>
          <a:bodyPr/>
          <a:lstStyle/>
          <a:p>
            <a:fld id="{1407AFF1-AF4F-48CA-9835-8A9DD08F1551}" type="datetimeFigureOut">
              <a:rPr lang="en-US" smtClean="0"/>
              <a:t>3/29/2024</a:t>
            </a:fld>
            <a:endParaRPr lang="en-US"/>
          </a:p>
        </p:txBody>
      </p:sp>
      <p:sp>
        <p:nvSpPr>
          <p:cNvPr id="5" name="Footer Placeholder 4">
            <a:extLst>
              <a:ext uri="{FF2B5EF4-FFF2-40B4-BE49-F238E27FC236}">
                <a16:creationId xmlns:a16="http://schemas.microsoft.com/office/drawing/2014/main" id="{EBC29CAB-D20D-2284-2074-7FDBFE509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7087E-2E7C-2C0D-713A-55E01E0BCADF}"/>
              </a:ext>
            </a:extLst>
          </p:cNvPr>
          <p:cNvSpPr>
            <a:spLocks noGrp="1"/>
          </p:cNvSpPr>
          <p:nvPr>
            <p:ph type="sldNum" sz="quarter" idx="12"/>
          </p:nvPr>
        </p:nvSpPr>
        <p:spPr/>
        <p:txBody>
          <a:bodyPr/>
          <a:lstStyle/>
          <a:p>
            <a:fld id="{FC8E6B44-23D1-40E7-B66B-51CEE1A9AEDA}" type="slidenum">
              <a:rPr lang="en-US" smtClean="0"/>
              <a:t>‹#›</a:t>
            </a:fld>
            <a:endParaRPr lang="en-US"/>
          </a:p>
        </p:txBody>
      </p:sp>
    </p:spTree>
    <p:extLst>
      <p:ext uri="{BB962C8B-B14F-4D97-AF65-F5344CB8AC3E}">
        <p14:creationId xmlns:p14="http://schemas.microsoft.com/office/powerpoint/2010/main" val="1195749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bar w/photo half green">
    <p:bg>
      <p:bgPr>
        <a:solidFill>
          <a:srgbClr val="24473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2475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9FFF99"/>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9FFF99"/>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411294563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B30B3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254738925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red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4051261668"/>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de ba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9936" y="800101"/>
            <a:ext cx="2267064" cy="1329595"/>
          </a:xfrm>
          <a:prstGeom prst="rect">
            <a:avLst/>
          </a:prstGeom>
        </p:spPr>
        <p:txBody>
          <a:bodyPr wrap="square" lIns="0" tIns="0" rIns="0" bIns="0">
            <a:spAutoFit/>
          </a:bodyPr>
          <a:lstStyle>
            <a:lvl1pPr>
              <a:defRPr sz="3200">
                <a:solidFill>
                  <a:srgbClr val="FBEECE"/>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820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154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1"/>
            <a:ext cx="2281326" cy="3714751"/>
          </a:xfrm>
          <a:prstGeom prst="rect">
            <a:avLst/>
          </a:prstGeom>
        </p:spPr>
        <p:txBody>
          <a:bodyPr wrap="square" lIns="0" tIns="0" rIns="0" bIns="0">
            <a:noAutofit/>
          </a:bodyPr>
          <a:lstStyle>
            <a:lvl1pPr marL="0" indent="0" algn="l">
              <a:lnSpc>
                <a:spcPct val="100000"/>
              </a:lnSpc>
              <a:spcBef>
                <a:spcPts val="1200"/>
              </a:spcBef>
              <a:buNone/>
              <a:defRPr sz="16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69693564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de bar red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9936" y="800101"/>
            <a:ext cx="2267064" cy="1329595"/>
          </a:xfrm>
          <a:prstGeom prst="rect">
            <a:avLst/>
          </a:prstGeom>
        </p:spPr>
        <p:txBody>
          <a:bodyPr wrap="square" lIns="0" tIns="0" rIns="0" bIns="0">
            <a:spAutoFit/>
          </a:bodyPr>
          <a:lstStyle>
            <a:lvl1pPr>
              <a:defRPr sz="3200">
                <a:solidFill>
                  <a:srgbClr val="FBEECE"/>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154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1"/>
            <a:ext cx="2281326" cy="3714751"/>
          </a:xfrm>
          <a:prstGeom prst="rect">
            <a:avLst/>
          </a:prstGeom>
        </p:spPr>
        <p:txBody>
          <a:bodyPr wrap="square" lIns="0" tIns="0" rIns="0" bIns="0">
            <a:noAutofit/>
          </a:bodyPr>
          <a:lstStyle>
            <a:lvl1pPr marL="0" indent="0" algn="l">
              <a:lnSpc>
                <a:spcPct val="100000"/>
              </a:lnSpc>
              <a:spcBef>
                <a:spcPts val="1200"/>
              </a:spcBef>
              <a:buNone/>
              <a:defRPr sz="16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DAF0261D-3168-603A-763E-1A036640EFF0}"/>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409537404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bar red">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5CDF81-BCDC-4155-A36E-2E848EF6612B}"/>
              </a:ext>
            </a:extLst>
          </p:cNvPr>
          <p:cNvSpPr/>
          <p:nvPr userDrawn="1"/>
        </p:nvSpPr>
        <p:spPr>
          <a:xfrm>
            <a:off x="0" y="0"/>
            <a:ext cx="12192000" cy="3429000"/>
          </a:xfrm>
          <a:prstGeom prst="rect">
            <a:avLst/>
          </a:prstGeom>
          <a:solidFill>
            <a:srgbClr val="691D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title"/>
          </p:nvPr>
        </p:nvSpPr>
        <p:spPr>
          <a:xfrm>
            <a:off x="382484" y="800101"/>
            <a:ext cx="4056167"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22" name="Rectangle 21">
            <a:extLst>
              <a:ext uri="{FF2B5EF4-FFF2-40B4-BE49-F238E27FC236}">
                <a16:creationId xmlns:a16="http://schemas.microsoft.com/office/drawing/2014/main" id="{601E45A1-78E0-4520-916E-F5407FC0A24E}"/>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51828376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re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5982" y="3438305"/>
            <a:ext cx="9201150" cy="2676747"/>
          </a:xfrm>
          <a:prstGeom prst="rect">
            <a:avLst/>
          </a:prstGeom>
        </p:spPr>
        <p:txBody>
          <a:bodyPr wrap="square" lIns="0" tIns="0" rIns="0" bIns="0" anchor="t" anchorCtr="0">
            <a:noAutofit/>
          </a:bodyPr>
          <a:lstStyle>
            <a:lvl1pPr>
              <a:lnSpc>
                <a:spcPct val="90000"/>
              </a:lnSpc>
              <a:defRPr sz="5400">
                <a:solidFill>
                  <a:srgbClr val="FBEECE"/>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75981" y="29146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15414306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op bar w/photo half red">
    <p:bg>
      <p:bgPr>
        <a:solidFill>
          <a:srgbClr val="691D3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1137"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chemeClr val="accent3"/>
              </a:buClr>
              <a:buFont typeface="Arial" panose="020B0604020202020204" pitchFamily="34" charset="0"/>
              <a:buChar char="•"/>
              <a:defRPr sz="1600" b="0">
                <a:solidFill>
                  <a:schemeClr val="tx2"/>
                </a:solidFill>
              </a:defRPr>
            </a:lvl2pPr>
            <a:lvl3pPr marL="685790" indent="-228597">
              <a:lnSpc>
                <a:spcPct val="100000"/>
              </a:lnSpc>
              <a:spcBef>
                <a:spcPts val="600"/>
              </a:spcBef>
              <a:buClr>
                <a:schemeClr val="accent3"/>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Tree>
    <p:extLst>
      <p:ext uri="{BB962C8B-B14F-4D97-AF65-F5344CB8AC3E}">
        <p14:creationId xmlns:p14="http://schemas.microsoft.com/office/powerpoint/2010/main" val="349158106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3028794970"/>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purp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a:glow rad="127000">
              <a:srgbClr val="612CB0"/>
            </a:glow>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381000" y="400052"/>
            <a:ext cx="404949"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1066800" y="349478"/>
            <a:ext cx="4972050" cy="215444"/>
          </a:xfrm>
          <a:prstGeom prst="rect">
            <a:avLst/>
          </a:prstGeom>
        </p:spPr>
        <p:txBody>
          <a:bodyPr wrap="square"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311358988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A7E1-CAF1-9D9A-B810-846841972E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7702F1-E9C1-3F99-A210-42ADE38784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BCEE3-A4EA-8DAE-A167-072FF89515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E4EDEB-E188-3C4A-67B4-AEA2094C1D89}"/>
              </a:ext>
            </a:extLst>
          </p:cNvPr>
          <p:cNvSpPr>
            <a:spLocks noGrp="1"/>
          </p:cNvSpPr>
          <p:nvPr>
            <p:ph type="dt" sz="half" idx="10"/>
          </p:nvPr>
        </p:nvSpPr>
        <p:spPr/>
        <p:txBody>
          <a:bodyPr/>
          <a:lstStyle/>
          <a:p>
            <a:fld id="{1407AFF1-AF4F-48CA-9835-8A9DD08F1551}" type="datetimeFigureOut">
              <a:rPr lang="en-US" smtClean="0"/>
              <a:t>3/29/2024</a:t>
            </a:fld>
            <a:endParaRPr lang="en-US"/>
          </a:p>
        </p:txBody>
      </p:sp>
      <p:sp>
        <p:nvSpPr>
          <p:cNvPr id="6" name="Footer Placeholder 5">
            <a:extLst>
              <a:ext uri="{FF2B5EF4-FFF2-40B4-BE49-F238E27FC236}">
                <a16:creationId xmlns:a16="http://schemas.microsoft.com/office/drawing/2014/main" id="{C8D82D5B-425B-DB49-CB00-32B01D79AF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9DD0EE-54B0-1E86-D46D-E1A2580B111F}"/>
              </a:ext>
            </a:extLst>
          </p:cNvPr>
          <p:cNvSpPr>
            <a:spLocks noGrp="1"/>
          </p:cNvSpPr>
          <p:nvPr>
            <p:ph type="sldNum" sz="quarter" idx="12"/>
          </p:nvPr>
        </p:nvSpPr>
        <p:spPr/>
        <p:txBody>
          <a:bodyPr/>
          <a:lstStyle/>
          <a:p>
            <a:fld id="{FC8E6B44-23D1-40E7-B66B-51CEE1A9AEDA}" type="slidenum">
              <a:rPr lang="en-US" smtClean="0"/>
              <a:t>‹#›</a:t>
            </a:fld>
            <a:endParaRPr lang="en-US"/>
          </a:p>
        </p:txBody>
      </p:sp>
    </p:spTree>
    <p:extLst>
      <p:ext uri="{BB962C8B-B14F-4D97-AF65-F5344CB8AC3E}">
        <p14:creationId xmlns:p14="http://schemas.microsoft.com/office/powerpoint/2010/main" val="10262763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de ba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878" y="800101"/>
            <a:ext cx="2282122" cy="1329595"/>
          </a:xfrm>
          <a:prstGeom prst="rect">
            <a:avLst/>
          </a:prstGeom>
        </p:spPr>
        <p:txBody>
          <a:bodyPr wrap="square" lIns="0" tIns="0" rIns="0" bIns="0">
            <a:spAutoFit/>
          </a:bodyPr>
          <a:lstStyle>
            <a:lvl1pPr>
              <a:defRPr sz="3200">
                <a:solidFill>
                  <a:srgbClr val="DEDDFF"/>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439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91723" y="400052"/>
            <a:ext cx="457200" cy="114300"/>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5562" y="2514601"/>
            <a:ext cx="2281606" cy="3714751"/>
          </a:xfrm>
          <a:prstGeom prst="rect">
            <a:avLst/>
          </a:prstGeom>
        </p:spPr>
        <p:txBody>
          <a:bodyPr wrap="square" lIns="0" tIns="0" rIns="0" bIns="0">
            <a:noAutofit/>
          </a:bodyPr>
          <a:lstStyle>
            <a:lvl1pPr marL="0" indent="0" algn="l">
              <a:lnSpc>
                <a:spcPct val="100000"/>
              </a:lnSpc>
              <a:spcBef>
                <a:spcPts val="1200"/>
              </a:spcBef>
              <a:buNone/>
              <a:defRPr sz="16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43890660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de bar purple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878" y="800101"/>
            <a:ext cx="2282122" cy="1329595"/>
          </a:xfrm>
          <a:prstGeom prst="rect">
            <a:avLst/>
          </a:prstGeom>
        </p:spPr>
        <p:txBody>
          <a:bodyPr wrap="square" lIns="0" tIns="0" rIns="0" bIns="0">
            <a:spAutoFit/>
          </a:bodyPr>
          <a:lstStyle>
            <a:lvl1pPr>
              <a:defRPr sz="3200">
                <a:solidFill>
                  <a:srgbClr val="DEDD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91723" y="400052"/>
            <a:ext cx="457200" cy="114300"/>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5562" y="2514601"/>
            <a:ext cx="2281606" cy="3714751"/>
          </a:xfrm>
          <a:prstGeom prst="rect">
            <a:avLst/>
          </a:prstGeom>
        </p:spPr>
        <p:txBody>
          <a:bodyPr wrap="square" lIns="0" tIns="0" rIns="0" bIns="0">
            <a:noAutofit/>
          </a:bodyPr>
          <a:lstStyle>
            <a:lvl1pPr marL="0" indent="0" algn="l">
              <a:lnSpc>
                <a:spcPct val="100000"/>
              </a:lnSpc>
              <a:spcBef>
                <a:spcPts val="1200"/>
              </a:spcBef>
              <a:buNone/>
              <a:defRPr sz="16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8E2FDEF9-3FD6-AC6B-BD4C-4D538691DE6E}"/>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9288571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bar purpl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1D998F-1CEA-4933-A37B-06244CD6DC67}"/>
              </a:ext>
            </a:extLst>
          </p:cNvPr>
          <p:cNvSpPr/>
          <p:nvPr userDrawn="1"/>
        </p:nvSpPr>
        <p:spPr>
          <a:xfrm>
            <a:off x="0" y="0"/>
            <a:ext cx="12192000" cy="3429000"/>
          </a:xfrm>
          <a:prstGeom prst="rect">
            <a:avLst/>
          </a:prstGeom>
          <a:solidFill>
            <a:srgbClr val="2A145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2" name="Title 1"/>
          <p:cNvSpPr>
            <a:spLocks noGrp="1"/>
          </p:cNvSpPr>
          <p:nvPr>
            <p:ph type="title"/>
          </p:nvPr>
        </p:nvSpPr>
        <p:spPr>
          <a:xfrm>
            <a:off x="381000" y="800101"/>
            <a:ext cx="4000500"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81001" y="400052"/>
            <a:ext cx="457200"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71218895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ement purple">
    <p:bg>
      <p:bgPr>
        <a:solidFill>
          <a:srgbClr val="612C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9879" y="3438305"/>
            <a:ext cx="9201150" cy="2676747"/>
          </a:xfrm>
          <a:prstGeom prst="rect">
            <a:avLst/>
          </a:prstGeom>
        </p:spPr>
        <p:txBody>
          <a:bodyPr wrap="square" lIns="0" tIns="0" rIns="0" bIns="0" anchor="t" anchorCtr="0">
            <a:noAutofit/>
          </a:bodyPr>
          <a:lstStyle>
            <a:lvl1pPr>
              <a:lnSpc>
                <a:spcPct val="90000"/>
              </a:lnSpc>
              <a:defRPr sz="5400">
                <a:solidFill>
                  <a:schemeClr val="tx2"/>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79879" y="2914652"/>
            <a:ext cx="457200" cy="114300"/>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Tree>
    <p:extLst>
      <p:ext uri="{BB962C8B-B14F-4D97-AF65-F5344CB8AC3E}">
        <p14:creationId xmlns:p14="http://schemas.microsoft.com/office/powerpoint/2010/main" val="21602731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bar w/photo half purple">
    <p:bg>
      <p:bgPr>
        <a:solidFill>
          <a:srgbClr val="2A145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612C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8E5CEF"/>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8E5CEF"/>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0"/>
            <a:ext cx="4800600" cy="628651"/>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391393501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19803806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81001" y="857251"/>
            <a:ext cx="11430000" cy="246222"/>
          </a:xfrm>
          <a:prstGeom prst="rect">
            <a:avLst/>
          </a:prstGeom>
        </p:spPr>
        <p:txBody>
          <a:bodyPr wrap="square" lIns="0" tIns="0" rIns="0" bIns="0">
            <a:spAutoFit/>
          </a:bodyPr>
          <a:lstStyle>
            <a:lvl1pPr marL="0" indent="0" algn="l">
              <a:lnSpc>
                <a:spcPct val="100000"/>
              </a:lnSpc>
              <a:spcBef>
                <a:spcPts val="0"/>
              </a:spcBef>
              <a:buNone/>
              <a:defRPr sz="1600">
                <a:solidFill>
                  <a:schemeClr val="bg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391510298"/>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1" y="1600200"/>
            <a:ext cx="11430000" cy="4572000"/>
          </a:xfrm>
          <a:prstGeom prst="rect">
            <a:avLst/>
          </a:prstGeom>
        </p:spPr>
        <p:txBody>
          <a:bodyPr lIns="0" tIns="0" rIns="0" bIns="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8031484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85487" y="857251"/>
            <a:ext cx="11425529" cy="246222"/>
          </a:xfrm>
          <a:prstGeom prst="rect">
            <a:avLst/>
          </a:prstGeom>
        </p:spPr>
        <p:txBody>
          <a:bodyPr wrap="square" lIns="0" tIns="0" rIns="0" bIns="0">
            <a:spAutoFit/>
          </a:bodyPr>
          <a:lstStyle>
            <a:lvl1pPr marL="0" indent="0" algn="l">
              <a:lnSpc>
                <a:spcPct val="100000"/>
              </a:lnSpc>
              <a:spcBef>
                <a:spcPts val="0"/>
              </a:spcBef>
              <a:buNone/>
              <a:defRPr sz="1600">
                <a:solidFill>
                  <a:schemeClr val="bg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4" name="Content Placeholder 2"/>
          <p:cNvSpPr>
            <a:spLocks noGrp="1"/>
          </p:cNvSpPr>
          <p:nvPr>
            <p:ph idx="10"/>
          </p:nvPr>
        </p:nvSpPr>
        <p:spPr>
          <a:xfrm>
            <a:off x="385487" y="1600200"/>
            <a:ext cx="11425529" cy="4572000"/>
          </a:xfrm>
          <a:prstGeom prst="rect">
            <a:avLst/>
          </a:prstGeom>
        </p:spPr>
        <p:txBody>
          <a:bodyPr lIns="0" tIns="0" rIns="0" bIns="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453044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10" name="Content Placeholder 9"/>
          <p:cNvSpPr>
            <a:spLocks noGrp="1"/>
          </p:cNvSpPr>
          <p:nvPr>
            <p:ph sz="quarter" idx="10"/>
          </p:nvPr>
        </p:nvSpPr>
        <p:spPr>
          <a:xfrm>
            <a:off x="3810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defRPr>
            </a:lvl2pPr>
            <a:lvl3pPr marL="1142982" indent="-228597">
              <a:lnSpc>
                <a:spcPct val="100000"/>
              </a:lnSpc>
              <a:spcBef>
                <a:spcPts val="600"/>
              </a:spcBef>
              <a:buClr>
                <a:srgbClr val="808080"/>
              </a:buClr>
              <a:buFont typeface="Wingdings" panose="05000000000000000000" pitchFamily="2" charset="2"/>
              <a:buChar char="§"/>
              <a:defRPr sz="14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63246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defRPr>
            </a:lvl2pPr>
            <a:lvl3pPr marL="1142982" indent="-228597">
              <a:lnSpc>
                <a:spcPct val="100000"/>
              </a:lnSpc>
              <a:spcBef>
                <a:spcPts val="600"/>
              </a:spcBef>
              <a:buClr>
                <a:srgbClr val="808080"/>
              </a:buClr>
              <a:buFont typeface="Wingdings" panose="05000000000000000000" pitchFamily="2" charset="2"/>
              <a:buChar char="§"/>
              <a:defRPr sz="14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637717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2D13-6FCC-BFB1-3FC0-D1133B8399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6554C-F8EC-A25F-AE29-F3DAAA4FBA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164665-F83F-3238-CCF1-FC918204F1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ECE6B1-5255-D87C-A676-84815798C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F9CC80-5BD2-A678-5427-4CA0D58087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DB3584-6E95-869B-6DA7-37E43306F3A9}"/>
              </a:ext>
            </a:extLst>
          </p:cNvPr>
          <p:cNvSpPr>
            <a:spLocks noGrp="1"/>
          </p:cNvSpPr>
          <p:nvPr>
            <p:ph type="dt" sz="half" idx="10"/>
          </p:nvPr>
        </p:nvSpPr>
        <p:spPr/>
        <p:txBody>
          <a:bodyPr/>
          <a:lstStyle/>
          <a:p>
            <a:fld id="{1407AFF1-AF4F-48CA-9835-8A9DD08F1551}" type="datetimeFigureOut">
              <a:rPr lang="en-US" smtClean="0"/>
              <a:t>3/29/2024</a:t>
            </a:fld>
            <a:endParaRPr lang="en-US"/>
          </a:p>
        </p:txBody>
      </p:sp>
      <p:sp>
        <p:nvSpPr>
          <p:cNvPr id="8" name="Footer Placeholder 7">
            <a:extLst>
              <a:ext uri="{FF2B5EF4-FFF2-40B4-BE49-F238E27FC236}">
                <a16:creationId xmlns:a16="http://schemas.microsoft.com/office/drawing/2014/main" id="{EF5F5492-1F08-5607-85C8-107A5D993C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8E2496-4A38-8D45-AB30-8400BE5945FB}"/>
              </a:ext>
            </a:extLst>
          </p:cNvPr>
          <p:cNvSpPr>
            <a:spLocks noGrp="1"/>
          </p:cNvSpPr>
          <p:nvPr>
            <p:ph type="sldNum" sz="quarter" idx="12"/>
          </p:nvPr>
        </p:nvSpPr>
        <p:spPr/>
        <p:txBody>
          <a:bodyPr/>
          <a:lstStyle/>
          <a:p>
            <a:fld id="{FC8E6B44-23D1-40E7-B66B-51CEE1A9AEDA}" type="slidenum">
              <a:rPr lang="en-US" smtClean="0"/>
              <a:t>‹#›</a:t>
            </a:fld>
            <a:endParaRPr lang="en-US"/>
          </a:p>
        </p:txBody>
      </p:sp>
    </p:spTree>
    <p:extLst>
      <p:ext uri="{BB962C8B-B14F-4D97-AF65-F5344CB8AC3E}">
        <p14:creationId xmlns:p14="http://schemas.microsoft.com/office/powerpoint/2010/main" val="37213552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381000" y="1374371"/>
            <a:ext cx="5486400" cy="4797829"/>
          </a:xfrm>
          <a:prstGeom prst="rect">
            <a:avLst/>
          </a:prstGeom>
        </p:spPr>
        <p:txBody>
          <a:bodyPr lIns="0" tIns="0" rIns="0" bIns="91440"/>
          <a:lstStyle>
            <a:lvl1pPr marL="0" indent="0">
              <a:lnSpc>
                <a:spcPct val="100000"/>
              </a:lnSpc>
              <a:spcBef>
                <a:spcPts val="1800"/>
              </a:spcBef>
              <a:buNone/>
              <a:defRPr sz="2000" b="1" baseline="0">
                <a:solidFill>
                  <a:schemeClr val="bg1"/>
                </a:solidFill>
              </a:defRPr>
            </a:lvl1pPr>
            <a:lvl2pPr marL="230715" indent="-230715">
              <a:lnSpc>
                <a:spcPct val="100000"/>
              </a:lnSpc>
              <a:spcBef>
                <a:spcPts val="1200"/>
              </a:spcBef>
              <a:buClr>
                <a:srgbClr val="808080"/>
              </a:buClr>
              <a:defRPr sz="1800">
                <a:solidFill>
                  <a:schemeClr val="bg2"/>
                </a:solidFill>
              </a:defRPr>
            </a:lvl2pPr>
            <a:lvl3pPr marL="685790" indent="-230715">
              <a:lnSpc>
                <a:spcPct val="100000"/>
              </a:lnSpc>
              <a:spcBef>
                <a:spcPts val="600"/>
              </a:spcBef>
              <a:buClr>
                <a:srgbClr val="808080"/>
              </a:buClr>
              <a:buFont typeface="Arial" panose="020B0604020202020204" pitchFamily="34" charset="0"/>
              <a:buChar char="–"/>
              <a:defRPr sz="1400">
                <a:solidFill>
                  <a:schemeClr val="bg2"/>
                </a:solidFill>
              </a:defRPr>
            </a:lvl3pPr>
            <a:lvl4pPr marL="1140866" indent="-224364">
              <a:lnSpc>
                <a:spcPct val="100000"/>
              </a:lnSpc>
              <a:spcBef>
                <a:spcPts val="600"/>
              </a:spcBef>
              <a:buClr>
                <a:srgbClr val="808080"/>
              </a:buClr>
              <a:buFont typeface="Wingdings" panose="05000000000000000000" pitchFamily="2" charset="2"/>
              <a:buChar char="§"/>
              <a:defRPr sz="1200">
                <a:solidFill>
                  <a:schemeClr val="bg2"/>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6324600" y="1374371"/>
            <a:ext cx="5486400" cy="4797829"/>
          </a:xfrm>
          <a:prstGeom prst="rect">
            <a:avLst/>
          </a:prstGeom>
        </p:spPr>
        <p:txBody>
          <a:bodyPr lIns="0" tIns="0" rIns="0" bIns="91440"/>
          <a:lstStyle>
            <a:lvl1pPr marL="0" indent="0">
              <a:lnSpc>
                <a:spcPct val="100000"/>
              </a:lnSpc>
              <a:spcBef>
                <a:spcPts val="1800"/>
              </a:spcBef>
              <a:buNone/>
              <a:defRPr sz="2000" b="1" baseline="0">
                <a:solidFill>
                  <a:schemeClr val="bg1"/>
                </a:solidFill>
              </a:defRPr>
            </a:lvl1pPr>
            <a:lvl2pPr marL="230715" indent="-230715">
              <a:lnSpc>
                <a:spcPct val="100000"/>
              </a:lnSpc>
              <a:spcBef>
                <a:spcPts val="1200"/>
              </a:spcBef>
              <a:buClr>
                <a:srgbClr val="808080"/>
              </a:buClr>
              <a:defRPr sz="1800">
                <a:solidFill>
                  <a:schemeClr val="bg2"/>
                </a:solidFill>
              </a:defRPr>
            </a:lvl2pPr>
            <a:lvl3pPr marL="685790" indent="-230715">
              <a:lnSpc>
                <a:spcPct val="100000"/>
              </a:lnSpc>
              <a:spcBef>
                <a:spcPts val="600"/>
              </a:spcBef>
              <a:buClr>
                <a:srgbClr val="808080"/>
              </a:buClr>
              <a:buFont typeface="Arial" panose="020B0604020202020204" pitchFamily="34" charset="0"/>
              <a:buChar char="–"/>
              <a:defRPr sz="1400">
                <a:solidFill>
                  <a:schemeClr val="bg2"/>
                </a:solidFill>
              </a:defRPr>
            </a:lvl3pPr>
            <a:lvl4pPr marL="1140866" indent="-224364">
              <a:lnSpc>
                <a:spcPct val="100000"/>
              </a:lnSpc>
              <a:spcBef>
                <a:spcPts val="600"/>
              </a:spcBef>
              <a:buClr>
                <a:srgbClr val="808080"/>
              </a:buClr>
              <a:buFont typeface="Wingdings" panose="05000000000000000000" pitchFamily="2" charset="2"/>
              <a:buChar char="§"/>
              <a:defRPr sz="1200">
                <a:solidFill>
                  <a:schemeClr val="bg2"/>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23303470"/>
      </p:ext>
    </p:extLst>
  </p:cSld>
  <p:clrMapOvr>
    <a:masterClrMapping/>
  </p:clrMapOvr>
  <p:extLst>
    <p:ext uri="{DCECCB84-F9BA-43D5-87BE-67443E8EF086}">
      <p15:sldGuideLst xmlns:p15="http://schemas.microsoft.com/office/powerpoint/2012/main">
        <p15:guide id="1" orient="horz" pos="12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9" name="Content Placeholder 9"/>
          <p:cNvSpPr>
            <a:spLocks noGrp="1"/>
          </p:cNvSpPr>
          <p:nvPr>
            <p:ph sz="quarter" idx="13"/>
          </p:nvPr>
        </p:nvSpPr>
        <p:spPr>
          <a:xfrm>
            <a:off x="381001"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3C9CA1AB-E8E8-4338-8BB5-4C9F95D3899A}"/>
              </a:ext>
            </a:extLst>
          </p:cNvPr>
          <p:cNvSpPr>
            <a:spLocks noGrp="1"/>
          </p:cNvSpPr>
          <p:nvPr>
            <p:ph sz="quarter" idx="14"/>
          </p:nvPr>
        </p:nvSpPr>
        <p:spPr>
          <a:xfrm>
            <a:off x="4332837"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Content Placeholder 9">
            <a:extLst>
              <a:ext uri="{FF2B5EF4-FFF2-40B4-BE49-F238E27FC236}">
                <a16:creationId xmlns:a16="http://schemas.microsoft.com/office/drawing/2014/main" id="{B6586213-13AB-4801-9939-C1924B01D7D1}"/>
              </a:ext>
            </a:extLst>
          </p:cNvPr>
          <p:cNvSpPr>
            <a:spLocks noGrp="1"/>
          </p:cNvSpPr>
          <p:nvPr>
            <p:ph sz="quarter" idx="15"/>
          </p:nvPr>
        </p:nvSpPr>
        <p:spPr>
          <a:xfrm>
            <a:off x="8284230"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3449142"/>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1CDB-95CE-458B-A911-027A05894B80}"/>
              </a:ext>
            </a:extLst>
          </p:cNvPr>
          <p:cNvSpPr>
            <a:spLocks noGrp="1"/>
          </p:cNvSpPr>
          <p:nvPr>
            <p:ph type="title"/>
          </p:nvPr>
        </p:nvSpPr>
        <p:spPr>
          <a:xfrm>
            <a:off x="838201" y="-457199"/>
            <a:ext cx="10515600" cy="395816"/>
          </a:xfrm>
          <a:prstGeom prst="rect">
            <a:avLst/>
          </a:prstGeom>
        </p:spPr>
        <p:txBody>
          <a:bodyPr/>
          <a:lstStyle>
            <a:lvl1pPr algn="ctr">
              <a:defRPr sz="2400">
                <a:solidFill>
                  <a:schemeClr val="tx1"/>
                </a:solidFill>
              </a:defRPr>
            </a:lvl1pPr>
          </a:lstStyle>
          <a:p>
            <a:r>
              <a:rPr lang="en-US"/>
              <a:t>Click to edit Master title style</a:t>
            </a:r>
          </a:p>
        </p:txBody>
      </p:sp>
    </p:spTree>
    <p:extLst>
      <p:ext uri="{BB962C8B-B14F-4D97-AF65-F5344CB8AC3E}">
        <p14:creationId xmlns:p14="http://schemas.microsoft.com/office/powerpoint/2010/main" val="5267060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B410-C7E4-4036-89E5-3C58E91B269B}"/>
              </a:ext>
            </a:extLst>
          </p:cNvPr>
          <p:cNvSpPr>
            <a:spLocks noGrp="1"/>
          </p:cNvSpPr>
          <p:nvPr>
            <p:ph type="title"/>
          </p:nvPr>
        </p:nvSpPr>
        <p:spPr>
          <a:xfrm>
            <a:off x="838201" y="-457199"/>
            <a:ext cx="10515600" cy="395816"/>
          </a:xfrm>
          <a:prstGeom prst="rect">
            <a:avLst/>
          </a:prstGeom>
        </p:spPr>
        <p:txBody>
          <a:bodyPr/>
          <a:lstStyle>
            <a:lvl1pPr algn="ctr">
              <a:defRPr sz="2400"/>
            </a:lvl1pPr>
          </a:lstStyle>
          <a:p>
            <a:r>
              <a:rPr lang="en-US"/>
              <a:t>Click to edit Master title style</a:t>
            </a:r>
          </a:p>
        </p:txBody>
      </p:sp>
      <p:sp>
        <p:nvSpPr>
          <p:cNvPr id="209" name="Rectangle 208">
            <a:extLst>
              <a:ext uri="{FF2B5EF4-FFF2-40B4-BE49-F238E27FC236}">
                <a16:creationId xmlns:a16="http://schemas.microsoft.com/office/drawing/2014/main" id="{5BC7EE9C-562A-4519-B67A-EB99114D5C5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pic>
        <p:nvPicPr>
          <p:cNvPr id="210" name="Picture 209">
            <a:extLst>
              <a:ext uri="{FF2B5EF4-FFF2-40B4-BE49-F238E27FC236}">
                <a16:creationId xmlns:a16="http://schemas.microsoft.com/office/drawing/2014/main" id="{9F395D62-9AFB-429C-85A8-BAAB83043A5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Tree>
    <p:extLst>
      <p:ext uri="{BB962C8B-B14F-4D97-AF65-F5344CB8AC3E}">
        <p14:creationId xmlns:p14="http://schemas.microsoft.com/office/powerpoint/2010/main" val="212748636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Subtitle on color">
    <p:bg>
      <p:bgPr>
        <a:solidFill>
          <a:srgbClr val="691D3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rgbClr val="FFFFFF"/>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855741"/>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rgbClr val="FBEECE"/>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l" descr="                              Dell - Internal Use - Confidential&#10;">
            <a:extLst>
              <a:ext uri="{FF2B5EF4-FFF2-40B4-BE49-F238E27FC236}">
                <a16:creationId xmlns:a16="http://schemas.microsoft.com/office/drawing/2014/main" id="{1E6EB925-CF3C-47BA-FFDE-37DCA3DC6C83}"/>
              </a:ext>
            </a:extLst>
          </p:cNvPr>
          <p:cNvSpPr txBox="1"/>
          <p:nvPr userDrawn="1"/>
        </p:nvSpPr>
        <p:spPr>
          <a:xfrm>
            <a:off x="5384428" y="6696353"/>
            <a:ext cx="1601400" cy="92398"/>
          </a:xfrm>
          <a:prstGeom prst="rect">
            <a:avLst/>
          </a:prstGeom>
          <a:noFill/>
        </p:spPr>
        <p:txBody>
          <a:bodyPr vert="horz" wrap="none" lIns="0" tIns="0" rIns="0" bIns="0" rtlCol="0" anchor="ctr" anchorCtr="0">
            <a:spAutoFit/>
          </a:bodyPr>
          <a:lstStyle/>
          <a:p>
            <a:pPr marL="0" marR="0" indent="0" algn="l" defTabSz="1219170" rtl="0" eaLnBrk="1" fontAlgn="base" latinLnBrk="0" hangingPunct="1">
              <a:lnSpc>
                <a:spcPct val="90000"/>
              </a:lnSpc>
              <a:spcBef>
                <a:spcPts val="133"/>
              </a:spcBef>
              <a:spcAft>
                <a:spcPts val="133"/>
              </a:spcAft>
              <a:buClrTx/>
              <a:buSzTx/>
              <a:buFontTx/>
              <a:buNone/>
              <a:tabLst/>
              <a:defRPr/>
            </a:pPr>
            <a:r>
              <a:rPr lang="en-US" sz="667" b="0" i="0" u="none" baseline="0">
                <a:solidFill>
                  <a:srgbClr val="EEEEEE"/>
                </a:solidFill>
                <a:latin typeface="Arial" panose="020B0604020202020204" pitchFamily="34" charset="0"/>
              </a:rPr>
              <a:t>Copyright © Dell Inc. All Rights Reserved.</a:t>
            </a:r>
          </a:p>
        </p:txBody>
      </p:sp>
      <p:sp>
        <p:nvSpPr>
          <p:cNvPr id="5" name="TextBox 4">
            <a:extLst>
              <a:ext uri="{FF2B5EF4-FFF2-40B4-BE49-F238E27FC236}">
                <a16:creationId xmlns:a16="http://schemas.microsoft.com/office/drawing/2014/main" id="{4C6F2127-E1D2-3B4F-6F39-0C6E2F764F7D}"/>
              </a:ext>
            </a:extLst>
          </p:cNvPr>
          <p:cNvSpPr txBox="1"/>
          <p:nvPr userDrawn="1"/>
        </p:nvSpPr>
        <p:spPr>
          <a:xfrm>
            <a:off x="5140350" y="6697379"/>
            <a:ext cx="105798" cy="92398"/>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67" b="0" kern="1200" smtClean="0">
                <a:solidFill>
                  <a:srgbClr val="EEEEEE"/>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67" b="0" kern="1200" err="1">
              <a:solidFill>
                <a:srgbClr val="EEEEEE"/>
              </a:solidFill>
              <a:latin typeface="Arial" panose="020B0604020202020204" pitchFamily="34" charset="0"/>
              <a:ea typeface="+mn-ea"/>
              <a:cs typeface="+mn-cs"/>
            </a:endParaRPr>
          </a:p>
        </p:txBody>
      </p:sp>
      <p:pic>
        <p:nvPicPr>
          <p:cNvPr id="6" name="Picture 5">
            <a:extLst>
              <a:ext uri="{FF2B5EF4-FFF2-40B4-BE49-F238E27FC236}">
                <a16:creationId xmlns:a16="http://schemas.microsoft.com/office/drawing/2014/main" id="{3A6D5B02-737E-C20D-6E05-A7BB22641EC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3881988523"/>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881886-5CD5-2F8B-B966-3EF61C8FAAC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p:nvPr>
        </p:nvSpPr>
        <p:spPr>
          <a:xfrm>
            <a:off x="381000" y="304800"/>
            <a:ext cx="9982200" cy="517064"/>
          </a:xfrm>
          <a:prstGeom prst="rect">
            <a:avLst/>
          </a:prstGeom>
        </p:spPr>
        <p:txBody>
          <a:bodyPr wrap="square" lIns="0" tIns="0" rIns="0" bIns="0">
            <a:spAutoFit/>
          </a:bodyPr>
          <a:lstStyle>
            <a:lvl1pPr>
              <a:defRPr sz="3734">
                <a:solidFill>
                  <a:schemeClr val="tx2"/>
                </a:solidFill>
                <a:latin typeface="Arial" panose="020B0604020202020204" pitchFamily="34" charset="0"/>
              </a:defRPr>
            </a:lvl1pPr>
          </a:lstStyle>
          <a:p>
            <a:r>
              <a:rPr lang="en-US"/>
              <a:t>Click to edit Master title style</a:t>
            </a:r>
          </a:p>
        </p:txBody>
      </p:sp>
      <p:sp>
        <p:nvSpPr>
          <p:cNvPr id="5" name="fl">
            <a:extLst>
              <a:ext uri="{FF2B5EF4-FFF2-40B4-BE49-F238E27FC236}">
                <a16:creationId xmlns:a16="http://schemas.microsoft.com/office/drawing/2014/main" id="{814A2B3F-A86E-D8E1-C509-4C775C31EA5F}"/>
              </a:ext>
              <a:ext uri="{C183D7F6-B498-43B3-948B-1728B52AA6E4}">
                <adec:decorative xmlns:adec="http://schemas.microsoft.com/office/drawing/2017/decorative" val="1"/>
              </a:ext>
            </a:extLst>
          </p:cNvPr>
          <p:cNvSpPr txBox="1"/>
          <p:nvPr userDrawn="1"/>
        </p:nvSpPr>
        <p:spPr>
          <a:xfrm>
            <a:off x="5384428" y="6696354"/>
            <a:ext cx="1601400" cy="92398"/>
          </a:xfrm>
          <a:prstGeom prst="rect">
            <a:avLst/>
          </a:prstGeom>
          <a:noFill/>
        </p:spPr>
        <p:txBody>
          <a:bodyPr vert="horz" wrap="none" lIns="0" tIns="0" rIns="0" bIns="0" rtlCol="0" anchor="ctr" anchorCtr="0">
            <a:spAutoFit/>
          </a:bodyPr>
          <a:lstStyle/>
          <a:p>
            <a:pPr marL="0" marR="0" indent="0" algn="l" defTabSz="1219231" rtl="0" eaLnBrk="1" fontAlgn="base" latinLnBrk="0" hangingPunct="1">
              <a:lnSpc>
                <a:spcPct val="90000"/>
              </a:lnSpc>
              <a:spcBef>
                <a:spcPts val="133"/>
              </a:spcBef>
              <a:spcAft>
                <a:spcPts val="133"/>
              </a:spcAft>
              <a:buClrTx/>
              <a:buSzTx/>
              <a:buFontTx/>
              <a:buNone/>
              <a:tabLst/>
              <a:defRPr/>
            </a:pPr>
            <a:r>
              <a:rPr lang="en-US" sz="667" b="0" i="0" u="none" baseline="0">
                <a:solidFill>
                  <a:schemeClr val="tx2"/>
                </a:solidFill>
                <a:latin typeface="Arial" panose="020B0604020202020204" pitchFamily="34" charset="0"/>
              </a:rPr>
              <a:t>Copyright © Dell Inc. All Rights Reserved.</a:t>
            </a:r>
          </a:p>
        </p:txBody>
      </p:sp>
      <p:sp>
        <p:nvSpPr>
          <p:cNvPr id="6" name="TextBox 19">
            <a:extLst>
              <a:ext uri="{FF2B5EF4-FFF2-40B4-BE49-F238E27FC236}">
                <a16:creationId xmlns:a16="http://schemas.microsoft.com/office/drawing/2014/main" id="{65451726-B655-159B-BD68-70EDA13964C2}"/>
              </a:ext>
              <a:ext uri="{C183D7F6-B498-43B3-948B-1728B52AA6E4}">
                <adec:decorative xmlns:adec="http://schemas.microsoft.com/office/drawing/2017/decorative" val="1"/>
              </a:ext>
            </a:extLst>
          </p:cNvPr>
          <p:cNvSpPr txBox="1"/>
          <p:nvPr userDrawn="1"/>
        </p:nvSpPr>
        <p:spPr>
          <a:xfrm>
            <a:off x="5140350" y="6697380"/>
            <a:ext cx="105798" cy="92398"/>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67" b="0" kern="1200" smtClean="0">
                <a:solidFill>
                  <a:schemeClr val="tx2"/>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67" b="0" kern="1200" err="1">
              <a:solidFill>
                <a:schemeClr val="tx2"/>
              </a:solidFill>
              <a:latin typeface="Arial" panose="020B0604020202020204" pitchFamily="34" charset="0"/>
              <a:ea typeface="+mn-ea"/>
              <a:cs typeface="+mn-cs"/>
            </a:endParaRPr>
          </a:p>
        </p:txBody>
      </p:sp>
      <p:pic>
        <p:nvPicPr>
          <p:cNvPr id="8" name="Dell Technologies Logo">
            <a:extLst>
              <a:ext uri="{FF2B5EF4-FFF2-40B4-BE49-F238E27FC236}">
                <a16:creationId xmlns:a16="http://schemas.microsoft.com/office/drawing/2014/main" id="{E530DBFC-B896-187D-6636-2152A2E07357}"/>
              </a:ext>
              <a:ext uri="{C183D7F6-B498-43B3-948B-1728B52AA6E4}">
                <adec:decorative xmlns:adec="http://schemas.microsoft.com/office/drawing/2017/decorative" val="1"/>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Tree>
    <p:extLst>
      <p:ext uri="{BB962C8B-B14F-4D97-AF65-F5344CB8AC3E}">
        <p14:creationId xmlns:p14="http://schemas.microsoft.com/office/powerpoint/2010/main" val="3720024983"/>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600200"/>
            <a:ext cx="11430000" cy="4419600"/>
          </a:xfrm>
          <a:prstGeom prst="rect">
            <a:avLst/>
          </a:prstGeom>
        </p:spPr>
        <p:txBody>
          <a:bodyPr lIns="0" tIns="0" rIns="0" bIns="0"/>
          <a:lstStyle>
            <a:lvl1pPr marL="228573" indent="-228573">
              <a:lnSpc>
                <a:spcPct val="100000"/>
              </a:lnSpc>
              <a:spcBef>
                <a:spcPts val="1600"/>
              </a:spcBef>
              <a:buClr>
                <a:srgbClr val="808080"/>
              </a:buClr>
              <a:buFont typeface="Arial" panose="020B0604020202020204" pitchFamily="34" charset="0"/>
              <a:buChar char="•"/>
              <a:defRPr sz="2400">
                <a:solidFill>
                  <a:schemeClr val="tx2"/>
                </a:solidFill>
                <a:latin typeface="Arial" panose="020B0604020202020204" pitchFamily="34" charset="0"/>
              </a:defRPr>
            </a:lvl1pPr>
            <a:lvl2pPr marL="685718" indent="-228573">
              <a:lnSpc>
                <a:spcPct val="100000"/>
              </a:lnSpc>
              <a:spcBef>
                <a:spcPts val="400"/>
              </a:spcBef>
              <a:buClr>
                <a:srgbClr val="808080"/>
              </a:buClr>
              <a:buFont typeface="Arial" panose="020B0604020202020204" pitchFamily="34" charset="0"/>
              <a:buChar char="–"/>
              <a:defRPr sz="1867">
                <a:solidFill>
                  <a:schemeClr val="tx2"/>
                </a:solidFill>
                <a:latin typeface="Arial" panose="020B0604020202020204" pitchFamily="34" charset="0"/>
              </a:defRPr>
            </a:lvl2pPr>
            <a:lvl3pPr marL="1066667" indent="-152380">
              <a:lnSpc>
                <a:spcPct val="100000"/>
              </a:lnSpc>
              <a:spcBef>
                <a:spcPts val="400"/>
              </a:spcBef>
              <a:buClr>
                <a:srgbClr val="808080"/>
              </a:buClr>
              <a:buFont typeface="Arial" panose="020B0604020202020204" pitchFamily="34" charset="0"/>
              <a:buChar char="▪"/>
              <a:defRPr sz="1467">
                <a:solidFill>
                  <a:schemeClr val="tx2"/>
                </a:solidFill>
                <a:latin typeface="Arial" panose="020B0604020202020204" pitchFamily="34" charset="0"/>
              </a:defRPr>
            </a:lvl3pPr>
            <a:lvl4pPr marL="1600000" indent="-228573">
              <a:lnSpc>
                <a:spcPct val="100000"/>
              </a:lnSpc>
              <a:spcBef>
                <a:spcPts val="400"/>
              </a:spcBef>
              <a:buClr>
                <a:schemeClr val="bg1">
                  <a:lumMod val="60000"/>
                  <a:lumOff val="40000"/>
                </a:schemeClr>
              </a:buClr>
              <a:buFont typeface="Arial" panose="020B0604020202020204" pitchFamily="34" charset="0"/>
              <a:buChar char="•"/>
              <a:defRPr sz="1200"/>
            </a:lvl4pPr>
            <a:lvl5pPr marL="2057143" indent="-228573">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8520354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855741"/>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accent6"/>
                </a:solidFill>
                <a:latin typeface="Arial" panose="020B0604020202020204" pitchFamily="34" charset="0"/>
              </a:defRPr>
            </a:lvl1pPr>
            <a:lvl2pPr marL="457143" indent="0" algn="ctr">
              <a:buNone/>
              <a:defRPr sz="2000"/>
            </a:lvl2pPr>
            <a:lvl3pPr marL="914286" indent="0" algn="ctr">
              <a:buNone/>
              <a:defRPr sz="1800"/>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en-US"/>
              <a:t>Click to edit Master subtitle style</a:t>
            </a:r>
          </a:p>
        </p:txBody>
      </p:sp>
      <p:sp>
        <p:nvSpPr>
          <p:cNvPr id="4" name="Content Placeholder 2"/>
          <p:cNvSpPr>
            <a:spLocks noGrp="1"/>
          </p:cNvSpPr>
          <p:nvPr>
            <p:ph idx="10"/>
          </p:nvPr>
        </p:nvSpPr>
        <p:spPr>
          <a:xfrm>
            <a:off x="381000" y="1600200"/>
            <a:ext cx="11430000" cy="4419600"/>
          </a:xfrm>
          <a:prstGeom prst="rect">
            <a:avLst/>
          </a:prstGeom>
        </p:spPr>
        <p:txBody>
          <a:bodyPr lIns="0" tIns="0" rIns="0" bIns="0"/>
          <a:lstStyle>
            <a:lvl1pPr marL="228573" indent="-228573">
              <a:lnSpc>
                <a:spcPct val="100000"/>
              </a:lnSpc>
              <a:spcBef>
                <a:spcPts val="1600"/>
              </a:spcBef>
              <a:buClr>
                <a:srgbClr val="808080"/>
              </a:buClr>
              <a:buFont typeface="Arial" panose="020B0604020202020204" pitchFamily="34" charset="0"/>
              <a:buChar char="•"/>
              <a:defRPr sz="2400">
                <a:solidFill>
                  <a:schemeClr val="tx2"/>
                </a:solidFill>
                <a:latin typeface="Arial" panose="020B0604020202020204" pitchFamily="34" charset="0"/>
              </a:defRPr>
            </a:lvl1pPr>
            <a:lvl2pPr marL="685718" indent="-228573">
              <a:lnSpc>
                <a:spcPct val="100000"/>
              </a:lnSpc>
              <a:spcBef>
                <a:spcPts val="400"/>
              </a:spcBef>
              <a:buClr>
                <a:srgbClr val="808080"/>
              </a:buClr>
              <a:buFont typeface="Arial" panose="020B0604020202020204" pitchFamily="34" charset="0"/>
              <a:buChar char="–"/>
              <a:defRPr sz="1867">
                <a:solidFill>
                  <a:schemeClr val="tx2"/>
                </a:solidFill>
                <a:latin typeface="Arial" panose="020B0604020202020204" pitchFamily="34" charset="0"/>
              </a:defRPr>
            </a:lvl2pPr>
            <a:lvl3pPr marL="1066667" indent="-152380">
              <a:lnSpc>
                <a:spcPct val="100000"/>
              </a:lnSpc>
              <a:spcBef>
                <a:spcPts val="400"/>
              </a:spcBef>
              <a:buClr>
                <a:srgbClr val="808080"/>
              </a:buClr>
              <a:buFont typeface="Arial" panose="020B0604020202020204" pitchFamily="34" charset="0"/>
              <a:buChar char="▪"/>
              <a:defRPr sz="1467">
                <a:solidFill>
                  <a:schemeClr val="tx2"/>
                </a:solidFill>
                <a:latin typeface="Arial" panose="020B0604020202020204" pitchFamily="34" charset="0"/>
              </a:defRPr>
            </a:lvl3pPr>
            <a:lvl4pPr marL="1600000" indent="-228573">
              <a:lnSpc>
                <a:spcPct val="100000"/>
              </a:lnSpc>
              <a:spcBef>
                <a:spcPts val="400"/>
              </a:spcBef>
              <a:buClr>
                <a:schemeClr val="bg1">
                  <a:lumMod val="60000"/>
                  <a:lumOff val="40000"/>
                </a:schemeClr>
              </a:buClr>
              <a:buFont typeface="Arial" panose="020B0604020202020204" pitchFamily="34" charset="0"/>
              <a:buChar char="•"/>
              <a:defRPr sz="1200"/>
            </a:lvl4pPr>
            <a:lvl5pPr marL="2057143" indent="-228573">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9633191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8515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38DC8C-75D4-4ACD-8552-DCFAD9EC57AB}"/>
              </a:ext>
            </a:extLst>
          </p:cNvPr>
          <p:cNvPicPr>
            <a:picLocks noChangeAspect="1"/>
          </p:cNvPicPr>
          <p:nvPr userDrawn="1"/>
        </p:nvPicPr>
        <p:blipFill rotWithShape="1">
          <a:blip r:embed="rId2"/>
          <a:srcRect/>
          <a:stretch/>
        </p:blipFill>
        <p:spPr>
          <a:xfrm>
            <a:off x="6" y="13"/>
            <a:ext cx="12226657" cy="6857987"/>
          </a:xfrm>
          <a:prstGeom prst="rect">
            <a:avLst/>
          </a:prstGeom>
          <a:noFill/>
        </p:spPr>
      </p:pic>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701837" y="3005739"/>
            <a:ext cx="6790944" cy="880308"/>
          </a:xfrm>
          <a:prstGeom prst="rect">
            <a:avLst/>
          </a:prstGeom>
        </p:spPr>
      </p:pic>
    </p:spTree>
    <p:extLst>
      <p:ext uri="{BB962C8B-B14F-4D97-AF65-F5344CB8AC3E}">
        <p14:creationId xmlns:p14="http://schemas.microsoft.com/office/powerpoint/2010/main" val="32207913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3DD87-85A4-A74B-9412-2ED69292DD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EED39C-0380-C3B4-32AA-0486D6F77FAA}"/>
              </a:ext>
            </a:extLst>
          </p:cNvPr>
          <p:cNvSpPr>
            <a:spLocks noGrp="1"/>
          </p:cNvSpPr>
          <p:nvPr>
            <p:ph type="dt" sz="half" idx="10"/>
          </p:nvPr>
        </p:nvSpPr>
        <p:spPr/>
        <p:txBody>
          <a:bodyPr/>
          <a:lstStyle/>
          <a:p>
            <a:fld id="{1407AFF1-AF4F-48CA-9835-8A9DD08F1551}" type="datetimeFigureOut">
              <a:rPr lang="en-US" smtClean="0"/>
              <a:t>3/29/2024</a:t>
            </a:fld>
            <a:endParaRPr lang="en-US"/>
          </a:p>
        </p:txBody>
      </p:sp>
      <p:sp>
        <p:nvSpPr>
          <p:cNvPr id="4" name="Footer Placeholder 3">
            <a:extLst>
              <a:ext uri="{FF2B5EF4-FFF2-40B4-BE49-F238E27FC236}">
                <a16:creationId xmlns:a16="http://schemas.microsoft.com/office/drawing/2014/main" id="{E247D481-577B-4C9A-D896-56C5EDBC77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3C7F8-3E2C-E80F-F2DD-83709519B881}"/>
              </a:ext>
            </a:extLst>
          </p:cNvPr>
          <p:cNvSpPr>
            <a:spLocks noGrp="1"/>
          </p:cNvSpPr>
          <p:nvPr>
            <p:ph type="sldNum" sz="quarter" idx="12"/>
          </p:nvPr>
        </p:nvSpPr>
        <p:spPr/>
        <p:txBody>
          <a:bodyPr/>
          <a:lstStyle/>
          <a:p>
            <a:fld id="{FC8E6B44-23D1-40E7-B66B-51CEE1A9AEDA}" type="slidenum">
              <a:rPr lang="en-US" smtClean="0"/>
              <a:t>‹#›</a:t>
            </a:fld>
            <a:endParaRPr lang="en-US"/>
          </a:p>
        </p:txBody>
      </p:sp>
    </p:spTree>
    <p:extLst>
      <p:ext uri="{BB962C8B-B14F-4D97-AF65-F5344CB8AC3E}">
        <p14:creationId xmlns:p14="http://schemas.microsoft.com/office/powerpoint/2010/main" val="21686267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 blu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367884942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6" name="Title 1"/>
          <p:cNvSpPr>
            <a:spLocks noGrp="1"/>
          </p:cNvSpPr>
          <p:nvPr>
            <p:ph type="title"/>
          </p:nvPr>
        </p:nvSpPr>
        <p:spPr>
          <a:xfrm>
            <a:off x="694944" y="2431804"/>
            <a:ext cx="9498573" cy="1994392"/>
          </a:xfrm>
          <a:prstGeom prst="rect">
            <a:avLst/>
          </a:prstGeom>
        </p:spPr>
        <p:txBody>
          <a:bodyPr lIns="0" tIns="0" rIns="0" bIns="0" anchor="ctr" anchorCtr="0">
            <a:noAutofit/>
          </a:bodyPr>
          <a:lstStyle>
            <a:lvl1pPr>
              <a:defRPr sz="7200">
                <a:solidFill>
                  <a:schemeClr val="tx2"/>
                </a:solidFill>
                <a:effectLst/>
                <a:latin typeface="Arial" panose="020B0604020202020204" pitchFamily="34" charset="0"/>
                <a:cs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3111857212"/>
      </p:ext>
    </p:extLst>
  </p:cSld>
  <p:clrMapOvr>
    <a:masterClrMapping/>
  </p:clrMapOvr>
  <p:extLst>
    <p:ext uri="{DCECCB84-F9BA-43D5-87BE-67443E8EF086}">
      <p15:sldGuideLst xmlns:p15="http://schemas.microsoft.com/office/powerpoint/2012/main">
        <p15:guide id="1" orient="horz" pos="33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5"/>
            <a:ext cx="11430000" cy="387799"/>
          </a:xfrm>
          <a:prstGeom prst="rect">
            <a:avLst/>
          </a:prstGeom>
        </p:spPr>
        <p:txBody>
          <a:bodyPr lIns="0" rIns="0"/>
          <a:lstStyle>
            <a:lvl1pPr>
              <a:defRPr lang="en-US" sz="2800" spc="400">
                <a:solidFill>
                  <a:schemeClr val="tx2"/>
                </a:solidFill>
                <a:latin typeface="+mn-lt"/>
                <a:ea typeface="+mn-ea"/>
                <a:cs typeface="+mn-cs"/>
              </a:defRPr>
            </a:lvl1pPr>
          </a:lstStyle>
          <a:p>
            <a:pPr marL="0" lvl="0" indent="0">
              <a:spcBef>
                <a:spcPts val="1000"/>
              </a:spcBef>
              <a:buFont typeface="Arial" panose="020B0604020202020204" pitchFamily="34" charset="0"/>
            </a:pPr>
            <a:r>
              <a:rPr lang="en-US"/>
              <a:t>Click to edit Master title style</a:t>
            </a:r>
          </a:p>
        </p:txBody>
      </p:sp>
      <p:sp>
        <p:nvSpPr>
          <p:cNvPr id="3" name="Subtitle 2"/>
          <p:cNvSpPr>
            <a:spLocks noGrp="1"/>
          </p:cNvSpPr>
          <p:nvPr>
            <p:ph type="subTitle" idx="1"/>
          </p:nvPr>
        </p:nvSpPr>
        <p:spPr>
          <a:xfrm>
            <a:off x="381000" y="855741"/>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tx2"/>
                </a:solidFill>
                <a:latin typeface="Arial" panose="020B0604020202020204" pitchFamily="34" charset="0"/>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a:t>Click to edit Master subtitle style</a:t>
            </a:r>
          </a:p>
        </p:txBody>
      </p:sp>
    </p:spTree>
    <p:extLst>
      <p:ext uri="{BB962C8B-B14F-4D97-AF65-F5344CB8AC3E}">
        <p14:creationId xmlns:p14="http://schemas.microsoft.com/office/powerpoint/2010/main" val="1801594457"/>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ide bar blu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1185"/>
            <a:ext cx="2286000" cy="1329595"/>
          </a:xfrm>
          <a:prstGeom prst="rect">
            <a:avLst/>
          </a:prstGeom>
        </p:spPr>
        <p:txBody>
          <a:bodyPr wrap="square" lIns="0" tIns="0" rIns="0" bIns="0">
            <a:spAutoFit/>
          </a:bodyPr>
          <a:lstStyle>
            <a:lvl1pPr>
              <a:defRPr sz="3200">
                <a:solidFill>
                  <a:srgbClr val="E5F8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p:nvSpPr>
        <p:spPr>
          <a:xfrm>
            <a:off x="381001" y="400055"/>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80C7FB"/>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6"/>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80C7FB"/>
                </a:solidFill>
                <a:latin typeface="Arial" panose="020B0604020202020204" pitchFamily="34" charset="0"/>
              </a:defRPr>
            </a:lvl1pPr>
            <a:lvl2pPr marL="457147" indent="0" algn="ctr">
              <a:buNone/>
              <a:defRPr sz="2000"/>
            </a:lvl2pPr>
            <a:lvl3pPr marL="914296" indent="0" algn="ctr">
              <a:buNone/>
              <a:defRPr sz="1800"/>
            </a:lvl3pPr>
            <a:lvl4pPr marL="1371442" indent="0" algn="ctr">
              <a:buNone/>
              <a:defRPr sz="1600"/>
            </a:lvl4pPr>
            <a:lvl5pPr marL="1828592" indent="0" algn="ctr">
              <a:buNone/>
              <a:defRPr sz="1600"/>
            </a:lvl5pPr>
            <a:lvl6pPr marL="2285742" indent="0" algn="ctr">
              <a:buNone/>
              <a:defRPr sz="1600"/>
            </a:lvl6pPr>
            <a:lvl7pPr marL="2742886"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7" name="Picture Placeholder 6">
            <a:extLst>
              <a:ext uri="{FF2B5EF4-FFF2-40B4-BE49-F238E27FC236}">
                <a16:creationId xmlns:a16="http://schemas.microsoft.com/office/drawing/2014/main" id="{E8FAF2F2-81F0-496C-EB9C-AD35CB49960B}"/>
              </a:ext>
            </a:extLst>
          </p:cNvPr>
          <p:cNvSpPr>
            <a:spLocks noGrp="1"/>
          </p:cNvSpPr>
          <p:nvPr>
            <p:ph type="pic" sz="quarter" idx="11"/>
          </p:nvPr>
        </p:nvSpPr>
        <p:spPr>
          <a:xfrm>
            <a:off x="3009903"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331992435"/>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42239278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1171" y="6172201"/>
            <a:ext cx="2743200" cy="356619"/>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381003" y="4204927"/>
            <a:ext cx="7971108" cy="723900"/>
          </a:xfrm>
          <a:prstGeom prst="rect">
            <a:avLst/>
          </a:prstGeom>
        </p:spPr>
        <p:txBody>
          <a:bodyPr lIns="0" tIns="0" rIns="0" bIns="0"/>
          <a:lstStyle>
            <a:lvl1pPr marL="0" indent="0" algn="l">
              <a:lnSpc>
                <a:spcPct val="100000"/>
              </a:lnSpc>
              <a:spcBef>
                <a:spcPts val="0"/>
              </a:spcBef>
              <a:buNone/>
              <a:defRPr sz="1800">
                <a:solidFill>
                  <a:schemeClr val="tx2"/>
                </a:solidFill>
                <a:latin typeface="Arial" panose="020B0604020202020204" pitchFamily="34" charset="0"/>
              </a:defRPr>
            </a:lvl1pPr>
            <a:lvl2pPr marL="457159" indent="0" algn="ctr">
              <a:buNone/>
              <a:defRPr sz="2000"/>
            </a:lvl2pPr>
            <a:lvl3pPr marL="914318" indent="0" algn="ctr">
              <a:buNone/>
              <a:defRPr sz="1800"/>
            </a:lvl3pPr>
            <a:lvl4pPr marL="1371476" indent="0" algn="ctr">
              <a:buNone/>
              <a:defRPr sz="1600"/>
            </a:lvl4pPr>
            <a:lvl5pPr marL="1828637" indent="0" algn="ctr">
              <a:buNone/>
              <a:defRPr sz="1600"/>
            </a:lvl5pPr>
            <a:lvl6pPr marL="2285798" indent="0" algn="ctr">
              <a:buNone/>
              <a:defRPr sz="1600"/>
            </a:lvl6pPr>
            <a:lvl7pPr marL="2742954" indent="0" algn="ctr">
              <a:buNone/>
              <a:defRPr sz="1600"/>
            </a:lvl7pPr>
            <a:lvl8pPr marL="3200112" indent="0" algn="ctr">
              <a:buNone/>
              <a:defRPr sz="1600"/>
            </a:lvl8pPr>
            <a:lvl9pPr marL="3657271"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p:nvSpPr>
        <p:spPr>
          <a:xfrm>
            <a:off x="381001" y="3429002"/>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p:ph type="title"/>
          </p:nvPr>
        </p:nvSpPr>
        <p:spPr>
          <a:xfrm>
            <a:off x="381001" y="1738314"/>
            <a:ext cx="7969283" cy="1495794"/>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304143847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op bar w/patter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800105"/>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8" name="Rectangle 17">
            <a:extLst>
              <a:ext uri="{FF2B5EF4-FFF2-40B4-BE49-F238E27FC236}">
                <a16:creationId xmlns:a16="http://schemas.microsoft.com/office/drawing/2014/main" id="{961E767C-1F50-4D42-AF6A-E15CED75F7A5}"/>
              </a:ext>
              <a:ext uri="{C183D7F6-B498-43B3-948B-1728B52AA6E4}">
                <adec:decorative xmlns:adec="http://schemas.microsoft.com/office/drawing/2017/decorative" val="1"/>
              </a:ext>
            </a:extLst>
          </p:cNvPr>
          <p:cNvSpPr>
            <a:spLocks noChangeAspect="1"/>
          </p:cNvSpPr>
          <p:nvPr/>
        </p:nvSpPr>
        <p:spPr>
          <a:xfrm>
            <a:off x="381001" y="400055"/>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Tree>
    <p:extLst>
      <p:ext uri="{BB962C8B-B14F-4D97-AF65-F5344CB8AC3E}">
        <p14:creationId xmlns:p14="http://schemas.microsoft.com/office/powerpoint/2010/main" val="1389876392"/>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8759" y="5090336"/>
            <a:ext cx="9715500" cy="747896"/>
          </a:xfrm>
          <a:prstGeom prst="rect">
            <a:avLst/>
          </a:prstGeom>
        </p:spPr>
        <p:txBody>
          <a:bodyPr wrap="square" lIns="0" tIns="0" rIns="0" bIns="0" anchor="b" anchorCtr="0">
            <a:spAutoFit/>
          </a:bodyPr>
          <a:lstStyle>
            <a:lvl1pPr>
              <a:lnSpc>
                <a:spcPct val="90000"/>
              </a:lnSpc>
              <a:defRPr sz="540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8343903" y="914400"/>
            <a:ext cx="3467100" cy="2514600"/>
          </a:xfrm>
          <a:prstGeom prst="rect">
            <a:avLst/>
          </a:prstGeom>
        </p:spPr>
        <p:txBody>
          <a:bodyPr lIns="0" tIns="0" rIns="0" bIns="0"/>
          <a:lstStyle>
            <a:lvl1pPr>
              <a:lnSpc>
                <a:spcPct val="100000"/>
              </a:lnSpc>
              <a:spcBef>
                <a:spcPts val="1200"/>
              </a:spcBef>
              <a:buClr>
                <a:schemeClr val="bg1"/>
              </a:buClr>
              <a:defRPr sz="2000">
                <a:solidFill>
                  <a:schemeClr val="tx2"/>
                </a:solidFill>
              </a:defRPr>
            </a:lvl1pPr>
            <a:lvl2pPr marL="741315" indent="-284146">
              <a:lnSpc>
                <a:spcPct val="100000"/>
              </a:lnSpc>
              <a:spcBef>
                <a:spcPts val="600"/>
              </a:spcBef>
              <a:buClr>
                <a:schemeClr val="bg1"/>
              </a:buClr>
              <a:buFont typeface="Arial" panose="020B0604020202020204" pitchFamily="34" charset="0"/>
              <a:buChar char="–"/>
              <a:defRPr sz="1800">
                <a:solidFill>
                  <a:schemeClr val="tx2"/>
                </a:solidFill>
              </a:defRPr>
            </a:lvl2pPr>
            <a:lvl3pPr marL="1142898" indent="-228581">
              <a:lnSpc>
                <a:spcPct val="100000"/>
              </a:lnSpc>
              <a:spcBef>
                <a:spcPts val="600"/>
              </a:spcBef>
              <a:buClr>
                <a:schemeClr val="bg1"/>
              </a:buClr>
              <a:buFont typeface="Wingdings" panose="05000000000000000000" pitchFamily="2" charset="2"/>
              <a:buChar cha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pic>
        <p:nvPicPr>
          <p:cNvPr id="4" name="Picture 3">
            <a:extLst>
              <a:ext uri="{FF2B5EF4-FFF2-40B4-BE49-F238E27FC236}">
                <a16:creationId xmlns:a16="http://schemas.microsoft.com/office/drawing/2014/main" id="{A4AC604B-8A6E-43B0-FC49-B71835A2ED4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36399745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1_End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B410-C7E4-4036-89E5-3C58E91B269B}"/>
              </a:ext>
            </a:extLst>
          </p:cNvPr>
          <p:cNvSpPr>
            <a:spLocks noGrp="1"/>
          </p:cNvSpPr>
          <p:nvPr>
            <p:ph type="title"/>
          </p:nvPr>
        </p:nvSpPr>
        <p:spPr>
          <a:xfrm>
            <a:off x="838201" y="-457199"/>
            <a:ext cx="10515600" cy="395816"/>
          </a:xfrm>
          <a:prstGeom prst="rect">
            <a:avLst/>
          </a:prstGeom>
        </p:spPr>
        <p:txBody>
          <a:bodyPr/>
          <a:lstStyle>
            <a:lvl1pPr algn="ctr">
              <a:defRPr sz="2400"/>
            </a:lvl1pPr>
          </a:lstStyle>
          <a:p>
            <a:r>
              <a:rPr lang="en-US"/>
              <a:t>Click to edit Master title style</a:t>
            </a:r>
          </a:p>
        </p:txBody>
      </p:sp>
      <p:sp>
        <p:nvSpPr>
          <p:cNvPr id="209" name="Rectangle 208">
            <a:extLst>
              <a:ext uri="{FF2B5EF4-FFF2-40B4-BE49-F238E27FC236}">
                <a16:creationId xmlns:a16="http://schemas.microsoft.com/office/drawing/2014/main" id="{5BC7EE9C-562A-4519-B67A-EB99114D5C54}"/>
              </a:ext>
              <a:ext uri="{C183D7F6-B498-43B3-948B-1728B52AA6E4}">
                <adec:decorative xmlns:adec="http://schemas.microsoft.com/office/drawing/2017/decorative" val="1"/>
              </a:ext>
            </a:extLst>
          </p:cNvPr>
          <p:cNvSpPr>
            <a:spLocks noChangeAspect="1"/>
          </p:cNvSpPr>
          <p:nvPr/>
        </p:nvSpPr>
        <p:spPr>
          <a:xfrm>
            <a:off x="381001" y="400055"/>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pic>
        <p:nvPicPr>
          <p:cNvPr id="210" name="Picture 209">
            <a:extLst>
              <a:ext uri="{FF2B5EF4-FFF2-40B4-BE49-F238E27FC236}">
                <a16:creationId xmlns:a16="http://schemas.microsoft.com/office/drawing/2014/main" id="{9F395D62-9AFB-429C-85A8-BAAB83043A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1171" y="6172201"/>
            <a:ext cx="2743200" cy="356619"/>
          </a:xfrm>
          <a:prstGeom prst="rect">
            <a:avLst/>
          </a:prstGeom>
        </p:spPr>
      </p:pic>
    </p:spTree>
    <p:extLst>
      <p:ext uri="{BB962C8B-B14F-4D97-AF65-F5344CB8AC3E}">
        <p14:creationId xmlns:p14="http://schemas.microsoft.com/office/powerpoint/2010/main" val="343594510"/>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Title_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FBC983-475C-491A-8C3D-53D99A6E57AE}"/>
              </a:ext>
            </a:extLst>
          </p:cNvPr>
          <p:cNvPicPr>
            <a:picLocks noChangeAspect="1"/>
          </p:cNvPicPr>
          <p:nvPr userDrawn="1"/>
        </p:nvPicPr>
        <p:blipFill>
          <a:blip r:embed="rId3"/>
          <a:src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46D0FC21-DF01-4D89-B48A-BF9F978CFE2A}"/>
              </a:ext>
            </a:extLst>
          </p:cNvPr>
          <p:cNvSpPr>
            <a:spLocks noGrp="1"/>
          </p:cNvSpPr>
          <p:nvPr>
            <p:ph type="title"/>
          </p:nvPr>
        </p:nvSpPr>
        <p:spPr>
          <a:xfrm>
            <a:off x="381000" y="304803"/>
            <a:ext cx="11430000" cy="443199"/>
          </a:xfrm>
          <a:prstGeom prst="rect">
            <a:avLst/>
          </a:prstGeom>
        </p:spPr>
        <p:txBody>
          <a:bodyPr wrap="square" lIns="0" tIns="0" rIns="0" bIns="0">
            <a:spAutoFit/>
          </a:bodyPr>
          <a:lstStyle>
            <a:lvl1pPr>
              <a:defRPr sz="3200">
                <a:solidFill>
                  <a:schemeClr val="tx2"/>
                </a:solidFill>
                <a:latin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747940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398023-384C-6744-F5CD-8594495343D0}"/>
              </a:ext>
            </a:extLst>
          </p:cNvPr>
          <p:cNvSpPr>
            <a:spLocks noGrp="1"/>
          </p:cNvSpPr>
          <p:nvPr>
            <p:ph type="dt" sz="half" idx="10"/>
          </p:nvPr>
        </p:nvSpPr>
        <p:spPr/>
        <p:txBody>
          <a:bodyPr/>
          <a:lstStyle/>
          <a:p>
            <a:fld id="{1407AFF1-AF4F-48CA-9835-8A9DD08F1551}" type="datetimeFigureOut">
              <a:rPr lang="en-US" smtClean="0"/>
              <a:t>3/29/2024</a:t>
            </a:fld>
            <a:endParaRPr lang="en-US"/>
          </a:p>
        </p:txBody>
      </p:sp>
      <p:sp>
        <p:nvSpPr>
          <p:cNvPr id="3" name="Footer Placeholder 2">
            <a:extLst>
              <a:ext uri="{FF2B5EF4-FFF2-40B4-BE49-F238E27FC236}">
                <a16:creationId xmlns:a16="http://schemas.microsoft.com/office/drawing/2014/main" id="{4ADD5EED-6F61-A4CA-1DCE-DD33D38E2A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0F43B3-FB78-3D18-9263-AE448D4E14D8}"/>
              </a:ext>
            </a:extLst>
          </p:cNvPr>
          <p:cNvSpPr>
            <a:spLocks noGrp="1"/>
          </p:cNvSpPr>
          <p:nvPr>
            <p:ph type="sldNum" sz="quarter" idx="12"/>
          </p:nvPr>
        </p:nvSpPr>
        <p:spPr/>
        <p:txBody>
          <a:bodyPr/>
          <a:lstStyle/>
          <a:p>
            <a:fld id="{FC8E6B44-23D1-40E7-B66B-51CEE1A9AEDA}" type="slidenum">
              <a:rPr lang="en-US" smtClean="0"/>
              <a:t>‹#›</a:t>
            </a:fld>
            <a:endParaRPr lang="en-US"/>
          </a:p>
        </p:txBody>
      </p:sp>
    </p:spTree>
    <p:extLst>
      <p:ext uri="{BB962C8B-B14F-4D97-AF65-F5344CB8AC3E}">
        <p14:creationId xmlns:p14="http://schemas.microsoft.com/office/powerpoint/2010/main" val="34586429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subtitle blu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Subtitle 2">
            <a:extLst>
              <a:ext uri="{FF2B5EF4-FFF2-40B4-BE49-F238E27FC236}">
                <a16:creationId xmlns:a16="http://schemas.microsoft.com/office/drawing/2014/main" id="{F479E468-6868-49F5-A2F3-67A0B4D94337}"/>
              </a:ext>
            </a:extLst>
          </p:cNvPr>
          <p:cNvSpPr>
            <a:spLocks noGrp="1"/>
          </p:cNvSpPr>
          <p:nvPr>
            <p:ph type="subTitle" idx="1"/>
          </p:nvPr>
        </p:nvSpPr>
        <p:spPr>
          <a:xfrm>
            <a:off x="381000" y="855741"/>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tx2"/>
                </a:solidFill>
                <a:latin typeface="Arial" panose="020B0604020202020204" pitchFamily="34" charset="0"/>
              </a:defRPr>
            </a:lvl1pPr>
            <a:lvl2pPr marL="457143" indent="0" algn="ctr">
              <a:buNone/>
              <a:defRPr sz="2000"/>
            </a:lvl2pPr>
            <a:lvl3pPr marL="914286" indent="0" algn="ctr">
              <a:buNone/>
              <a:defRPr sz="1800"/>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en-US"/>
              <a:t>Click to edit Master subtitle style</a:t>
            </a:r>
          </a:p>
        </p:txBody>
      </p:sp>
    </p:spTree>
    <p:extLst>
      <p:ext uri="{BB962C8B-B14F-4D97-AF65-F5344CB8AC3E}">
        <p14:creationId xmlns:p14="http://schemas.microsoft.com/office/powerpoint/2010/main" val="3030845668"/>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HIS ON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20140"/>
            <a:ext cx="11430000" cy="410369"/>
          </a:xfrm>
          <a:prstGeom prst="rect">
            <a:avLst/>
          </a:prstGeom>
        </p:spPr>
        <p:txBody>
          <a:bodyPr wrap="square" lIns="0" tIns="0" rIns="0" bIns="0">
            <a:spAutoFit/>
          </a:bodyPr>
          <a:lstStyle>
            <a:lvl1pPr algn="ctr" defTabSz="914241" rtl="0" eaLnBrk="1" latinLnBrk="0" hangingPunct="1">
              <a:lnSpc>
                <a:spcPct val="100000"/>
              </a:lnSpc>
              <a:spcBef>
                <a:spcPct val="0"/>
              </a:spcBef>
              <a:buNone/>
              <a:defRPr lang="en-US" sz="2667" kern="1200" spc="300" dirty="0">
                <a:solidFill>
                  <a:schemeClr val="tx2"/>
                </a:solidFill>
                <a:latin typeface="Arial" panose="020B0604020202020204" pitchFamily="34" charset="0"/>
                <a:ea typeface="+mj-ea"/>
                <a:cs typeface="+mj-cs"/>
              </a:defRPr>
            </a:lvl1pPr>
          </a:lstStyle>
          <a:p>
            <a:r>
              <a:rPr lang="en-US"/>
              <a:t>Click to edit Master title style</a:t>
            </a:r>
          </a:p>
        </p:txBody>
      </p:sp>
      <p:sp>
        <p:nvSpPr>
          <p:cNvPr id="6" name="Subtitle 2">
            <a:extLst>
              <a:ext uri="{FF2B5EF4-FFF2-40B4-BE49-F238E27FC236}">
                <a16:creationId xmlns:a16="http://schemas.microsoft.com/office/drawing/2014/main" id="{07C71924-11EE-4346-90C3-662CD32B18C4}"/>
              </a:ext>
            </a:extLst>
          </p:cNvPr>
          <p:cNvSpPr>
            <a:spLocks noGrp="1"/>
          </p:cNvSpPr>
          <p:nvPr>
            <p:ph type="subTitle" idx="10"/>
          </p:nvPr>
        </p:nvSpPr>
        <p:spPr>
          <a:xfrm>
            <a:off x="381000" y="771075"/>
            <a:ext cx="11430000" cy="246221"/>
          </a:xfrm>
          <a:prstGeom prst="rect">
            <a:avLst/>
          </a:prstGeom>
        </p:spPr>
        <p:txBody>
          <a:bodyPr wrap="square" lIns="0" tIns="0" rIns="0" bIns="0">
            <a:spAutoFit/>
          </a:bodyPr>
          <a:lstStyle>
            <a:lvl1pPr marL="0" indent="0" algn="ctr">
              <a:lnSpc>
                <a:spcPct val="100000"/>
              </a:lnSpc>
              <a:spcBef>
                <a:spcPts val="0"/>
              </a:spcBef>
              <a:buNone/>
              <a:defRPr kumimoji="0" lang="en-US" sz="1600" b="1" i="0" u="none" strike="noStrike" kern="1200" cap="none" spc="300" normalizeH="0" baseline="0" dirty="0">
                <a:ln>
                  <a:noFill/>
                </a:ln>
                <a:solidFill>
                  <a:srgbClr val="F2AF00"/>
                </a:solidFill>
                <a:effectLst/>
                <a:uLnTx/>
                <a:uFillTx/>
                <a:latin typeface="Arial" panose="020B0604020202020204" pitchFamily="34" charset="0"/>
                <a:ea typeface="+mn-ea"/>
                <a:cs typeface="+mn-cs"/>
              </a:defRPr>
            </a:lvl1pPr>
            <a:lvl2pPr marL="457107" indent="0" algn="ctr">
              <a:buNone/>
              <a:defRPr sz="2000"/>
            </a:lvl2pPr>
            <a:lvl3pPr marL="914218" indent="0" algn="ctr">
              <a:buNone/>
              <a:defRPr sz="1800"/>
            </a:lvl3pPr>
            <a:lvl4pPr marL="1371328" indent="0" algn="ctr">
              <a:buNone/>
              <a:defRPr sz="1600"/>
            </a:lvl4pPr>
            <a:lvl5pPr marL="1828437" indent="0" algn="ctr">
              <a:buNone/>
              <a:defRPr sz="1600"/>
            </a:lvl5pPr>
            <a:lvl6pPr marL="2285550" indent="0" algn="ctr">
              <a:buNone/>
              <a:defRPr sz="1600"/>
            </a:lvl6pPr>
            <a:lvl7pPr marL="2742654" indent="0" algn="ctr">
              <a:buNone/>
              <a:defRPr sz="1600"/>
            </a:lvl7pPr>
            <a:lvl8pPr marL="3199760" indent="0" algn="ctr">
              <a:buNone/>
              <a:defRPr sz="1600"/>
            </a:lvl8pPr>
            <a:lvl9pPr marL="3656867" indent="0" algn="ctr">
              <a:buNone/>
              <a:defRPr sz="1600"/>
            </a:lvl9pPr>
          </a:lstStyle>
          <a:p>
            <a:pPr marL="0" marR="0" lvl="0" indent="0" algn="ctr" defTabSz="914264" rtl="0" eaLnBrk="1" fontAlgn="auto" latinLnBrk="0" hangingPunct="1">
              <a:lnSpc>
                <a:spcPct val="100000"/>
              </a:lnSpc>
              <a:spcBef>
                <a:spcPct val="0"/>
              </a:spcBef>
              <a:spcAft>
                <a:spcPts val="0"/>
              </a:spcAft>
              <a:buClrTx/>
              <a:buSzTx/>
              <a:buFontTx/>
              <a:buNone/>
              <a:tabLst/>
              <a:defRPr/>
            </a:pPr>
            <a:r>
              <a:rPr lang="en-US"/>
              <a:t>Click to edit Master subtitle style</a:t>
            </a:r>
          </a:p>
        </p:txBody>
      </p:sp>
    </p:spTree>
    <p:extLst>
      <p:ext uri="{BB962C8B-B14F-4D97-AF65-F5344CB8AC3E}">
        <p14:creationId xmlns:p14="http://schemas.microsoft.com/office/powerpoint/2010/main" val="114788377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mp; Subtitle color corner graphic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73271C-A947-311E-EB2D-CA152350774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p:nvPr>
        </p:nvSpPr>
        <p:spPr>
          <a:xfrm>
            <a:off x="381000" y="304800"/>
            <a:ext cx="99822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855741"/>
            <a:ext cx="9982200" cy="287259"/>
          </a:xfrm>
          <a:prstGeom prst="rect">
            <a:avLst/>
          </a:prstGeom>
        </p:spPr>
        <p:txBody>
          <a:bodyPr wrap="square" lIns="0" tIns="0" rIns="0" bIns="0">
            <a:spAutoFit/>
          </a:bodyPr>
          <a:lstStyle>
            <a:lvl1pPr marL="0" indent="0" algn="l">
              <a:lnSpc>
                <a:spcPct val="100000"/>
              </a:lnSpc>
              <a:spcBef>
                <a:spcPts val="0"/>
              </a:spcBef>
              <a:buNone/>
              <a:defRPr sz="1867">
                <a:solidFill>
                  <a:srgbClr val="3FCDD9"/>
                </a:solidFill>
                <a:latin typeface="Arial" panose="020B0604020202020204" pitchFamily="34" charset="0"/>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a:t>Click to edit Master subtitle style</a:t>
            </a:r>
          </a:p>
        </p:txBody>
      </p:sp>
      <p:sp>
        <p:nvSpPr>
          <p:cNvPr id="5" name="fl">
            <a:extLst>
              <a:ext uri="{FF2B5EF4-FFF2-40B4-BE49-F238E27FC236}">
                <a16:creationId xmlns:a16="http://schemas.microsoft.com/office/drawing/2014/main" id="{01A37634-78D5-973F-2D5D-5DF35C92003B}"/>
              </a:ext>
              <a:ext uri="{C183D7F6-B498-43B3-948B-1728B52AA6E4}">
                <adec:decorative xmlns:adec="http://schemas.microsoft.com/office/drawing/2017/decorative" val="1"/>
              </a:ext>
            </a:extLst>
          </p:cNvPr>
          <p:cNvSpPr txBox="1"/>
          <p:nvPr userDrawn="1"/>
        </p:nvSpPr>
        <p:spPr>
          <a:xfrm>
            <a:off x="5384428" y="6696353"/>
            <a:ext cx="1601400" cy="92398"/>
          </a:xfrm>
          <a:prstGeom prst="rect">
            <a:avLst/>
          </a:prstGeom>
          <a:noFill/>
        </p:spPr>
        <p:txBody>
          <a:bodyPr vert="horz" wrap="none" lIns="0" tIns="0" rIns="0" bIns="0" rtlCol="0" anchor="ctr" anchorCtr="0">
            <a:spAutoFit/>
          </a:bodyPr>
          <a:lstStyle/>
          <a:p>
            <a:pPr marL="0" marR="0" indent="0" algn="l" defTabSz="1219080" rtl="0" eaLnBrk="1" fontAlgn="base" latinLnBrk="0" hangingPunct="1">
              <a:lnSpc>
                <a:spcPct val="90000"/>
              </a:lnSpc>
              <a:spcBef>
                <a:spcPts val="133"/>
              </a:spcBef>
              <a:spcAft>
                <a:spcPts val="133"/>
              </a:spcAft>
              <a:buClrTx/>
              <a:buSzTx/>
              <a:buFontTx/>
              <a:buNone/>
              <a:tabLst/>
              <a:defRPr/>
            </a:pPr>
            <a:r>
              <a:rPr lang="en-US" sz="667" b="0" i="0" u="none" baseline="0">
                <a:solidFill>
                  <a:schemeClr val="tx2"/>
                </a:solidFill>
                <a:latin typeface="Arial" panose="020B0604020202020204" pitchFamily="34" charset="0"/>
              </a:rPr>
              <a:t>Copyright © Dell Inc. All Rights Reserved.</a:t>
            </a:r>
          </a:p>
        </p:txBody>
      </p:sp>
      <p:sp>
        <p:nvSpPr>
          <p:cNvPr id="6" name="TextBox 19">
            <a:extLst>
              <a:ext uri="{FF2B5EF4-FFF2-40B4-BE49-F238E27FC236}">
                <a16:creationId xmlns:a16="http://schemas.microsoft.com/office/drawing/2014/main" id="{721F4E35-11D1-A659-A350-E03E1EC85B6F}"/>
              </a:ext>
              <a:ext uri="{C183D7F6-B498-43B3-948B-1728B52AA6E4}">
                <adec:decorative xmlns:adec="http://schemas.microsoft.com/office/drawing/2017/decorative" val="1"/>
              </a:ext>
            </a:extLst>
          </p:cNvPr>
          <p:cNvSpPr txBox="1"/>
          <p:nvPr userDrawn="1"/>
        </p:nvSpPr>
        <p:spPr>
          <a:xfrm>
            <a:off x="5140350" y="6697379"/>
            <a:ext cx="105798" cy="92398"/>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67" b="0" kern="1200" smtClean="0">
                <a:solidFill>
                  <a:schemeClr val="tx2"/>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67" b="0" kern="1200" err="1">
              <a:solidFill>
                <a:schemeClr val="tx2"/>
              </a:solidFill>
              <a:latin typeface="Arial" panose="020B0604020202020204" pitchFamily="34" charset="0"/>
              <a:ea typeface="+mn-ea"/>
              <a:cs typeface="+mn-cs"/>
            </a:endParaRPr>
          </a:p>
        </p:txBody>
      </p:sp>
      <p:pic>
        <p:nvPicPr>
          <p:cNvPr id="8" name="Picture 7">
            <a:extLst>
              <a:ext uri="{FF2B5EF4-FFF2-40B4-BE49-F238E27FC236}">
                <a16:creationId xmlns:a16="http://schemas.microsoft.com/office/drawing/2014/main" id="{7DBE318B-3A52-03E8-12C8-A06CD613F5EB}"/>
              </a:ext>
              <a:ext uri="{C183D7F6-B498-43B3-948B-1728B52AA6E4}">
                <adec:decorative xmlns:adec="http://schemas.microsoft.com/office/drawing/2017/decorative" val="1"/>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Tree>
    <p:extLst>
      <p:ext uri="{BB962C8B-B14F-4D97-AF65-F5344CB8AC3E}">
        <p14:creationId xmlns:p14="http://schemas.microsoft.com/office/powerpoint/2010/main" val="247124310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3"/>
            <a:ext cx="11430000" cy="443199"/>
          </a:xfrm>
          <a:prstGeom prst="rect">
            <a:avLst/>
          </a:prstGeom>
        </p:spPr>
        <p:txBody>
          <a:bodyPr wrap="square" lIns="0" tIns="0" rIns="0" bIns="0">
            <a:spAutoFit/>
          </a:bodyPr>
          <a:lstStyle>
            <a:lvl1pPr>
              <a:defRPr sz="32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855741"/>
            <a:ext cx="11430000" cy="287259"/>
          </a:xfrm>
          <a:prstGeom prst="rect">
            <a:avLst/>
          </a:prstGeom>
        </p:spPr>
        <p:txBody>
          <a:bodyPr wrap="square" lIns="0" tIns="0" rIns="0" bIns="0">
            <a:spAutoFit/>
          </a:bodyPr>
          <a:lstStyle>
            <a:lvl1pPr marL="0" indent="0" algn="l">
              <a:lnSpc>
                <a:spcPct val="100000"/>
              </a:lnSpc>
              <a:spcBef>
                <a:spcPts val="0"/>
              </a:spcBef>
              <a:buNone/>
              <a:defRPr sz="1800">
                <a:solidFill>
                  <a:schemeClr val="accent3"/>
                </a:solidFill>
                <a:latin typeface="Arial" panose="020B0604020202020204" pitchFamily="34" charset="0"/>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a:t>Click to edit Master subtitle style</a:t>
            </a:r>
          </a:p>
        </p:txBody>
      </p:sp>
    </p:spTree>
    <p:extLst>
      <p:ext uri="{BB962C8B-B14F-4D97-AF65-F5344CB8AC3E}">
        <p14:creationId xmlns:p14="http://schemas.microsoft.com/office/powerpoint/2010/main" val="2072054540"/>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cSld name="1_BKG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536DA5-9F22-4158-BDFC-35B9A4CCC74F}"/>
              </a:ext>
            </a:extLst>
          </p:cNvPr>
          <p:cNvPicPr>
            <a:picLocks noChangeAspect="1"/>
          </p:cNvPicPr>
          <p:nvPr/>
        </p:nvPicPr>
        <p:blipFill rotWithShape="1">
          <a:blip r:embed="rId4" cstate="email">
            <a:alphaModFix amt="30000"/>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a:blipFill dpi="0" rotWithShape="1">
            <a:blip r:embed="rId5">
              <a:alphaModFix amt="30000"/>
              <a:duotone>
                <a:schemeClr val="accent1">
                  <a:shade val="45000"/>
                  <a:satMod val="135000"/>
                </a:schemeClr>
                <a:prstClr val="white"/>
              </a:duotone>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sp>
        <p:nvSpPr>
          <p:cNvPr id="10" name="Subtitle 2"/>
          <p:cNvSpPr>
            <a:spLocks noGrp="1"/>
          </p:cNvSpPr>
          <p:nvPr>
            <p:ph type="subTitle" idx="1"/>
          </p:nvPr>
        </p:nvSpPr>
        <p:spPr>
          <a:xfrm>
            <a:off x="381000" y="914401"/>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accent6">
                    <a:lumMod val="40000"/>
                    <a:lumOff val="60000"/>
                  </a:schemeClr>
                </a:solidFill>
                <a:latin typeface="Arial" panose="020B0604020202020204" pitchFamily="34" charset="0"/>
              </a:defRPr>
            </a:lvl1pPr>
            <a:lvl2pPr marL="457131" indent="0" algn="ctr">
              <a:buNone/>
              <a:defRPr sz="2000"/>
            </a:lvl2pPr>
            <a:lvl3pPr marL="914264" indent="0" algn="ctr">
              <a:buNone/>
              <a:defRPr sz="1800"/>
            </a:lvl3pPr>
            <a:lvl4pPr marL="1371396" indent="0" algn="ctr">
              <a:buNone/>
              <a:defRPr sz="1600"/>
            </a:lvl4pPr>
            <a:lvl5pPr marL="1828528" indent="0" algn="ctr">
              <a:buNone/>
              <a:defRPr sz="1600"/>
            </a:lvl5pPr>
            <a:lvl6pPr marL="2285662" indent="0" algn="ctr">
              <a:buNone/>
              <a:defRPr sz="1600"/>
            </a:lvl6pPr>
            <a:lvl7pPr marL="2742790" indent="0" algn="ctr">
              <a:buNone/>
              <a:defRPr sz="1600"/>
            </a:lvl7pPr>
            <a:lvl8pPr marL="3199920" indent="0" algn="ctr">
              <a:buNone/>
              <a:defRPr sz="1600"/>
            </a:lvl8pPr>
            <a:lvl9pPr marL="3657051" indent="0" algn="ctr">
              <a:buNone/>
              <a:defRPr sz="1600"/>
            </a:lvl9pPr>
          </a:lstStyle>
          <a:p>
            <a:r>
              <a:rPr lang="en-US"/>
              <a:t>Click to edit Master subtitle style</a:t>
            </a:r>
          </a:p>
        </p:txBody>
      </p:sp>
      <p:pic>
        <p:nvPicPr>
          <p:cNvPr id="11" name="Picture 10">
            <a:extLst>
              <a:ext uri="{FF2B5EF4-FFF2-40B4-BE49-F238E27FC236}">
                <a16:creationId xmlns:a16="http://schemas.microsoft.com/office/drawing/2014/main" id="{BB68BFEF-D92A-443C-9784-CB24D96A31E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9988043" y="6412152"/>
            <a:ext cx="1841500" cy="238985"/>
          </a:xfrm>
          <a:prstGeom prst="rect">
            <a:avLst/>
          </a:prstGeom>
        </p:spPr>
      </p:pic>
    </p:spTree>
    <p:custDataLst>
      <p:tags r:id="rId1"/>
    </p:custDataLst>
    <p:extLst>
      <p:ext uri="{BB962C8B-B14F-4D97-AF65-F5344CB8AC3E}">
        <p14:creationId xmlns:p14="http://schemas.microsoft.com/office/powerpoint/2010/main" val="178749687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5"/>
            <a:ext cx="11430000" cy="443199"/>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10" name="Content Placeholder 9"/>
          <p:cNvSpPr>
            <a:spLocks noGrp="1"/>
          </p:cNvSpPr>
          <p:nvPr>
            <p:ph sz="quarter" idx="10"/>
          </p:nvPr>
        </p:nvSpPr>
        <p:spPr>
          <a:xfrm>
            <a:off x="3810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42" indent="-228581">
              <a:lnSpc>
                <a:spcPct val="100000"/>
              </a:lnSpc>
              <a:spcBef>
                <a:spcPts val="600"/>
              </a:spcBef>
              <a:buClr>
                <a:srgbClr val="808080"/>
              </a:buClr>
              <a:buFont typeface="Arial" panose="020B0604020202020204" pitchFamily="34" charset="0"/>
              <a:buChar char="–"/>
              <a:defRPr sz="1800">
                <a:solidFill>
                  <a:schemeClr val="bg2"/>
                </a:solidFill>
              </a:defRPr>
            </a:lvl2pPr>
            <a:lvl3pPr marL="1142898" indent="-228581">
              <a:lnSpc>
                <a:spcPct val="100000"/>
              </a:lnSpc>
              <a:spcBef>
                <a:spcPts val="600"/>
              </a:spcBef>
              <a:buClr>
                <a:srgbClr val="808080"/>
              </a:buClr>
              <a:buFont typeface="Wingdings" panose="05000000000000000000" pitchFamily="2" charset="2"/>
              <a:buChar char="§"/>
              <a:defRPr sz="1400">
                <a:solidFill>
                  <a:schemeClr val="bg2"/>
                </a:solidFill>
              </a:defRPr>
            </a:lvl3pPr>
            <a:lvl4pPr marL="1600056" indent="-228581">
              <a:buClr>
                <a:srgbClr val="808080"/>
              </a:buClr>
              <a:buFont typeface="Arial" panose="020B0604020202020204" pitchFamily="34" charset="0"/>
              <a:buChar char="–"/>
              <a:defRPr sz="1867">
                <a:solidFill>
                  <a:schemeClr val="bg2"/>
                </a:solidFill>
              </a:defRPr>
            </a:lvl4pPr>
            <a:lvl5pPr marL="2057215" indent="-228581">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63246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42" indent="-228581">
              <a:lnSpc>
                <a:spcPct val="100000"/>
              </a:lnSpc>
              <a:spcBef>
                <a:spcPts val="600"/>
              </a:spcBef>
              <a:buClr>
                <a:srgbClr val="808080"/>
              </a:buClr>
              <a:buFont typeface="Arial" panose="020B0604020202020204" pitchFamily="34" charset="0"/>
              <a:buChar char="–"/>
              <a:defRPr sz="1800">
                <a:solidFill>
                  <a:schemeClr val="bg2"/>
                </a:solidFill>
              </a:defRPr>
            </a:lvl2pPr>
            <a:lvl3pPr marL="1142898" indent="-228581">
              <a:lnSpc>
                <a:spcPct val="100000"/>
              </a:lnSpc>
              <a:spcBef>
                <a:spcPts val="600"/>
              </a:spcBef>
              <a:buClr>
                <a:srgbClr val="808080"/>
              </a:buClr>
              <a:buFont typeface="Wingdings" panose="05000000000000000000" pitchFamily="2" charset="2"/>
              <a:buChar char="§"/>
              <a:defRPr sz="1400">
                <a:solidFill>
                  <a:schemeClr val="bg2"/>
                </a:solidFill>
              </a:defRPr>
            </a:lvl3pPr>
            <a:lvl4pPr marL="1600056" indent="-228581">
              <a:buClr>
                <a:srgbClr val="808080"/>
              </a:buClr>
              <a:buFont typeface="Arial" panose="020B0604020202020204" pitchFamily="34" charset="0"/>
              <a:buChar char="–"/>
              <a:defRPr sz="1867">
                <a:solidFill>
                  <a:schemeClr val="bg2"/>
                </a:solidFill>
              </a:defRPr>
            </a:lvl4pPr>
            <a:lvl5pPr marL="2057215" indent="-228581">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42297418"/>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 blue gradient bkg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8020B52D-4DDB-4507-94A0-5D24960777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403083" y="6451744"/>
            <a:ext cx="1438648" cy="187024"/>
          </a:xfrm>
          <a:prstGeom prst="rect">
            <a:avLst/>
          </a:prstGeom>
        </p:spPr>
      </p:pic>
    </p:spTree>
    <p:extLst>
      <p:ext uri="{BB962C8B-B14F-4D97-AF65-F5344CB8AC3E}">
        <p14:creationId xmlns:p14="http://schemas.microsoft.com/office/powerpoint/2010/main" val="383038006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Left">
    <p:spTree>
      <p:nvGrpSpPr>
        <p:cNvPr id="1" name=""/>
        <p:cNvGrpSpPr/>
        <p:nvPr/>
      </p:nvGrpSpPr>
      <p:grpSpPr>
        <a:xfrm>
          <a:off x="0" y="0"/>
          <a:ext cx="0" cy="0"/>
          <a:chOff x="0" y="0"/>
          <a:chExt cx="0" cy="0"/>
        </a:xfrm>
      </p:grpSpPr>
      <p:sp>
        <p:nvSpPr>
          <p:cNvPr id="2" name="Title 1"/>
          <p:cNvSpPr>
            <a:spLocks noGrp="1"/>
          </p:cNvSpPr>
          <p:nvPr>
            <p:ph type="title"/>
          </p:nvPr>
        </p:nvSpPr>
        <p:spPr>
          <a:xfrm>
            <a:off x="694944" y="2371473"/>
            <a:ext cx="4596352" cy="1424393"/>
          </a:xfrm>
          <a:prstGeom prst="rect">
            <a:avLst/>
          </a:prstGeom>
        </p:spPr>
        <p:txBody>
          <a:bodyPr wrap="square" lIns="0" tIns="0" rIns="0" bIns="0" anchor="ctr" anchorCtr="0">
            <a:no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02265521"/>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49A0D3-195F-4D8A-A202-98EF7DAB48E3}"/>
              </a:ext>
            </a:extLst>
          </p:cNvPr>
          <p:cNvSpPr>
            <a:spLocks noGrp="1"/>
          </p:cNvSpPr>
          <p:nvPr>
            <p:ph type="title"/>
          </p:nvPr>
        </p:nvSpPr>
        <p:spPr>
          <a:xfrm>
            <a:off x="381000" y="304803"/>
            <a:ext cx="11430000" cy="443199"/>
          </a:xfrm>
          <a:prstGeom prst="rect">
            <a:avLst/>
          </a:prstGeom>
        </p:spPr>
        <p:txBody>
          <a:bodyPr wrap="square" lIns="0" tIns="0" rIns="0" bIns="0">
            <a:spAutoFit/>
          </a:bodyPr>
          <a:lstStyle>
            <a:lvl1pPr>
              <a:defRPr sz="3200">
                <a:solidFill>
                  <a:schemeClr val="tx2"/>
                </a:solidFill>
                <a:latin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800227531"/>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3_Title Only">
    <p:bg>
      <p:bgPr>
        <a:gradFill>
          <a:gsLst>
            <a:gs pos="0">
              <a:srgbClr val="232D4A"/>
            </a:gs>
            <a:gs pos="100000">
              <a:schemeClr val="accent1"/>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sp>
        <p:nvSpPr>
          <p:cNvPr id="3" name="fl">
            <a:extLst>
              <a:ext uri="{FF2B5EF4-FFF2-40B4-BE49-F238E27FC236}">
                <a16:creationId xmlns:a16="http://schemas.microsoft.com/office/drawing/2014/main" id="{5CAACEFD-6002-5D85-755D-E9977DEEA1D1}"/>
              </a:ext>
              <a:ext uri="{C183D7F6-B498-43B3-948B-1728B52AA6E4}">
                <adec:decorative xmlns:adec="http://schemas.microsoft.com/office/drawing/2017/decorative" val="1"/>
              </a:ext>
            </a:extLst>
          </p:cNvPr>
          <p:cNvSpPr txBox="1"/>
          <p:nvPr userDrawn="1"/>
        </p:nvSpPr>
        <p:spPr>
          <a:xfrm>
            <a:off x="5384428" y="6696353"/>
            <a:ext cx="1601400" cy="92398"/>
          </a:xfrm>
          <a:prstGeom prst="rect">
            <a:avLst/>
          </a:prstGeom>
          <a:noFill/>
        </p:spPr>
        <p:txBody>
          <a:bodyPr vert="horz" wrap="none" lIns="0" tIns="0" rIns="0" bIns="0" rtlCol="0" anchor="ctr" anchorCtr="0">
            <a:spAutoFit/>
          </a:bodyPr>
          <a:lstStyle/>
          <a:p>
            <a:pPr marL="0" marR="0" indent="0" algn="l" defTabSz="1219080" rtl="0" eaLnBrk="1" fontAlgn="base" latinLnBrk="0" hangingPunct="1">
              <a:lnSpc>
                <a:spcPct val="90000"/>
              </a:lnSpc>
              <a:spcBef>
                <a:spcPts val="133"/>
              </a:spcBef>
              <a:spcAft>
                <a:spcPts val="133"/>
              </a:spcAft>
              <a:buClrTx/>
              <a:buSzTx/>
              <a:buFontTx/>
              <a:buNone/>
              <a:tabLst/>
              <a:defRPr/>
            </a:pPr>
            <a:r>
              <a:rPr lang="en-US" sz="667" b="0" i="0" u="none" baseline="0">
                <a:solidFill>
                  <a:schemeClr val="tx2"/>
                </a:solidFill>
                <a:latin typeface="Arial" panose="020B0604020202020204" pitchFamily="34" charset="0"/>
              </a:rPr>
              <a:t>Copyright © Dell Inc. All Rights Reserved.</a:t>
            </a:r>
          </a:p>
        </p:txBody>
      </p:sp>
      <p:sp>
        <p:nvSpPr>
          <p:cNvPr id="4" name="TextBox 19">
            <a:extLst>
              <a:ext uri="{FF2B5EF4-FFF2-40B4-BE49-F238E27FC236}">
                <a16:creationId xmlns:a16="http://schemas.microsoft.com/office/drawing/2014/main" id="{835B3C95-BA8B-5EDB-CA08-F0A7226D4841}"/>
              </a:ext>
              <a:ext uri="{C183D7F6-B498-43B3-948B-1728B52AA6E4}">
                <adec:decorative xmlns:adec="http://schemas.microsoft.com/office/drawing/2017/decorative" val="1"/>
              </a:ext>
            </a:extLst>
          </p:cNvPr>
          <p:cNvSpPr txBox="1"/>
          <p:nvPr userDrawn="1"/>
        </p:nvSpPr>
        <p:spPr>
          <a:xfrm>
            <a:off x="5140350" y="6697379"/>
            <a:ext cx="105798" cy="92398"/>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67" b="0" kern="1200" smtClean="0">
                <a:solidFill>
                  <a:schemeClr val="tx2"/>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67" b="0" kern="1200" err="1">
              <a:solidFill>
                <a:schemeClr val="tx2"/>
              </a:solidFill>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306F2B36-31F6-28C9-9358-7A3DB358C4CE}"/>
              </a:ext>
              <a:ext uri="{C183D7F6-B498-43B3-948B-1728B52AA6E4}">
                <adec:decorative xmlns:adec="http://schemas.microsoft.com/office/drawing/2017/decorative" val="1"/>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Tree>
    <p:extLst>
      <p:ext uri="{BB962C8B-B14F-4D97-AF65-F5344CB8AC3E}">
        <p14:creationId xmlns:p14="http://schemas.microsoft.com/office/powerpoint/2010/main" val="299387115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863D-83A5-8176-C4C6-20E62FC65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E02EE6-05FA-F7A1-1372-353EB53B88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842ABA-7523-EC66-DEE9-087E877DCC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3F33BA-2ACD-683F-2597-7266C9A93601}"/>
              </a:ext>
            </a:extLst>
          </p:cNvPr>
          <p:cNvSpPr>
            <a:spLocks noGrp="1"/>
          </p:cNvSpPr>
          <p:nvPr>
            <p:ph type="dt" sz="half" idx="10"/>
          </p:nvPr>
        </p:nvSpPr>
        <p:spPr/>
        <p:txBody>
          <a:bodyPr/>
          <a:lstStyle/>
          <a:p>
            <a:fld id="{1407AFF1-AF4F-48CA-9835-8A9DD08F1551}" type="datetimeFigureOut">
              <a:rPr lang="en-US" smtClean="0"/>
              <a:t>3/29/2024</a:t>
            </a:fld>
            <a:endParaRPr lang="en-US"/>
          </a:p>
        </p:txBody>
      </p:sp>
      <p:sp>
        <p:nvSpPr>
          <p:cNvPr id="6" name="Footer Placeholder 5">
            <a:extLst>
              <a:ext uri="{FF2B5EF4-FFF2-40B4-BE49-F238E27FC236}">
                <a16:creationId xmlns:a16="http://schemas.microsoft.com/office/drawing/2014/main" id="{292B883F-7E58-6C28-CDA0-1F11EF775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989760-D423-D9F3-BCD6-B76D18C1E9E8}"/>
              </a:ext>
            </a:extLst>
          </p:cNvPr>
          <p:cNvSpPr>
            <a:spLocks noGrp="1"/>
          </p:cNvSpPr>
          <p:nvPr>
            <p:ph type="sldNum" sz="quarter" idx="12"/>
          </p:nvPr>
        </p:nvSpPr>
        <p:spPr/>
        <p:txBody>
          <a:bodyPr/>
          <a:lstStyle/>
          <a:p>
            <a:fld id="{FC8E6B44-23D1-40E7-B66B-51CEE1A9AEDA}" type="slidenum">
              <a:rPr lang="en-US" smtClean="0"/>
              <a:t>‹#›</a:t>
            </a:fld>
            <a:endParaRPr lang="en-US"/>
          </a:p>
        </p:txBody>
      </p:sp>
    </p:spTree>
    <p:extLst>
      <p:ext uri="{BB962C8B-B14F-4D97-AF65-F5344CB8AC3E}">
        <p14:creationId xmlns:p14="http://schemas.microsoft.com/office/powerpoint/2010/main" val="19754261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2_Title &amp; Subtitle">
    <p:bg>
      <p:bgPr>
        <a:gradFill>
          <a:gsLst>
            <a:gs pos="0">
              <a:srgbClr val="232D4A"/>
            </a:gs>
            <a:gs pos="100000">
              <a:schemeClr val="accent1"/>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855741"/>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tx2"/>
                </a:solidFill>
                <a:latin typeface="Arial" panose="020B0604020202020204" pitchFamily="34" charset="0"/>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a:t>Click to edit Master subtitle style</a:t>
            </a:r>
          </a:p>
        </p:txBody>
      </p:sp>
      <p:sp>
        <p:nvSpPr>
          <p:cNvPr id="4" name="fl">
            <a:extLst>
              <a:ext uri="{FF2B5EF4-FFF2-40B4-BE49-F238E27FC236}">
                <a16:creationId xmlns:a16="http://schemas.microsoft.com/office/drawing/2014/main" id="{60FEBA8D-03F7-971D-8FFE-A69033C7CCCB}"/>
              </a:ext>
              <a:ext uri="{C183D7F6-B498-43B3-948B-1728B52AA6E4}">
                <adec:decorative xmlns:adec="http://schemas.microsoft.com/office/drawing/2017/decorative" val="1"/>
              </a:ext>
            </a:extLst>
          </p:cNvPr>
          <p:cNvSpPr txBox="1"/>
          <p:nvPr userDrawn="1"/>
        </p:nvSpPr>
        <p:spPr>
          <a:xfrm>
            <a:off x="5384428" y="6696353"/>
            <a:ext cx="1601400" cy="92398"/>
          </a:xfrm>
          <a:prstGeom prst="rect">
            <a:avLst/>
          </a:prstGeom>
          <a:noFill/>
        </p:spPr>
        <p:txBody>
          <a:bodyPr vert="horz" wrap="none" lIns="0" tIns="0" rIns="0" bIns="0" rtlCol="0" anchor="ctr" anchorCtr="0">
            <a:spAutoFit/>
          </a:bodyPr>
          <a:lstStyle/>
          <a:p>
            <a:pPr marL="0" marR="0" indent="0" algn="l" defTabSz="1219080" rtl="0" eaLnBrk="1" fontAlgn="base" latinLnBrk="0" hangingPunct="1">
              <a:lnSpc>
                <a:spcPct val="90000"/>
              </a:lnSpc>
              <a:spcBef>
                <a:spcPts val="133"/>
              </a:spcBef>
              <a:spcAft>
                <a:spcPts val="133"/>
              </a:spcAft>
              <a:buClrTx/>
              <a:buSzTx/>
              <a:buFontTx/>
              <a:buNone/>
              <a:tabLst/>
              <a:defRPr/>
            </a:pPr>
            <a:r>
              <a:rPr lang="en-US" sz="667" b="0" i="0" u="none" baseline="0">
                <a:solidFill>
                  <a:schemeClr val="tx2"/>
                </a:solidFill>
                <a:latin typeface="Arial" panose="020B0604020202020204" pitchFamily="34" charset="0"/>
              </a:rPr>
              <a:t>Copyright © Dell Inc. All Rights Reserved.</a:t>
            </a:r>
          </a:p>
        </p:txBody>
      </p:sp>
      <p:sp>
        <p:nvSpPr>
          <p:cNvPr id="5" name="TextBox 19">
            <a:extLst>
              <a:ext uri="{FF2B5EF4-FFF2-40B4-BE49-F238E27FC236}">
                <a16:creationId xmlns:a16="http://schemas.microsoft.com/office/drawing/2014/main" id="{8186663E-D898-6F49-131D-7ECFAEA78420}"/>
              </a:ext>
              <a:ext uri="{C183D7F6-B498-43B3-948B-1728B52AA6E4}">
                <adec:decorative xmlns:adec="http://schemas.microsoft.com/office/drawing/2017/decorative" val="1"/>
              </a:ext>
            </a:extLst>
          </p:cNvPr>
          <p:cNvSpPr txBox="1"/>
          <p:nvPr userDrawn="1"/>
        </p:nvSpPr>
        <p:spPr>
          <a:xfrm>
            <a:off x="5140350" y="6697379"/>
            <a:ext cx="105798" cy="92398"/>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67" b="0" kern="1200" smtClean="0">
                <a:solidFill>
                  <a:schemeClr val="tx2"/>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67" b="0" kern="1200" err="1">
              <a:solidFill>
                <a:schemeClr val="tx2"/>
              </a:solidFill>
              <a:latin typeface="Arial" panose="020B0604020202020204" pitchFamily="34" charset="0"/>
              <a:ea typeface="+mn-ea"/>
              <a:cs typeface="+mn-cs"/>
            </a:endParaRPr>
          </a:p>
        </p:txBody>
      </p:sp>
      <p:pic>
        <p:nvPicPr>
          <p:cNvPr id="6" name="Picture 5">
            <a:extLst>
              <a:ext uri="{FF2B5EF4-FFF2-40B4-BE49-F238E27FC236}">
                <a16:creationId xmlns:a16="http://schemas.microsoft.com/office/drawing/2014/main" id="{3E3D7D99-2003-954E-7018-21C519CAC36A}"/>
              </a:ext>
              <a:ext uri="{C183D7F6-B498-43B3-948B-1728B52AA6E4}">
                <adec:decorative xmlns:adec="http://schemas.microsoft.com/office/drawing/2017/decorative" val="1"/>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Tree>
    <p:extLst>
      <p:ext uri="{BB962C8B-B14F-4D97-AF65-F5344CB8AC3E}">
        <p14:creationId xmlns:p14="http://schemas.microsoft.com/office/powerpoint/2010/main" val="3436980408"/>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12192000" cy="3429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title"/>
          </p:nvPr>
        </p:nvSpPr>
        <p:spPr>
          <a:xfrm>
            <a:off x="382488" y="800104"/>
            <a:ext cx="3999017"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5"/>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1" y="2228855"/>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1" y="2228855"/>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65E98A6F-4362-4A68-979C-B344868D9B85}"/>
              </a:ext>
              <a:ext uri="{C183D7F6-B498-43B3-948B-1728B52AA6E4}">
                <adec:decorative xmlns:adec="http://schemas.microsoft.com/office/drawing/2017/decorative" val="1"/>
              </a:ext>
            </a:extLst>
          </p:cNvPr>
          <p:cNvSpPr>
            <a:spLocks noChangeAspect="1"/>
          </p:cNvSpPr>
          <p:nvPr userDrawn="1"/>
        </p:nvSpPr>
        <p:spPr>
          <a:xfrm>
            <a:off x="381001" y="400055"/>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87357702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Subtitle color corner graphic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73271C-A947-311E-EB2D-CA152350774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p:nvPr>
        </p:nvSpPr>
        <p:spPr>
          <a:xfrm>
            <a:off x="381000" y="304800"/>
            <a:ext cx="99822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855741"/>
            <a:ext cx="9982200" cy="287259"/>
          </a:xfrm>
          <a:prstGeom prst="rect">
            <a:avLst/>
          </a:prstGeom>
        </p:spPr>
        <p:txBody>
          <a:bodyPr wrap="square" lIns="0" tIns="0" rIns="0" bIns="0">
            <a:spAutoFit/>
          </a:bodyPr>
          <a:lstStyle>
            <a:lvl1pPr marL="0" indent="0" algn="l">
              <a:lnSpc>
                <a:spcPct val="100000"/>
              </a:lnSpc>
              <a:spcBef>
                <a:spcPts val="0"/>
              </a:spcBef>
              <a:buNone/>
              <a:defRPr sz="1867">
                <a:solidFill>
                  <a:srgbClr val="3FCDD9"/>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
        <p:nvSpPr>
          <p:cNvPr id="5" name="fl">
            <a:extLst>
              <a:ext uri="{FF2B5EF4-FFF2-40B4-BE49-F238E27FC236}">
                <a16:creationId xmlns:a16="http://schemas.microsoft.com/office/drawing/2014/main" id="{01A37634-78D5-973F-2D5D-5DF35C92003B}"/>
              </a:ext>
              <a:ext uri="{C183D7F6-B498-43B3-948B-1728B52AA6E4}">
                <adec:decorative xmlns:adec="http://schemas.microsoft.com/office/drawing/2017/decorative" val="1"/>
              </a:ext>
            </a:extLst>
          </p:cNvPr>
          <p:cNvSpPr txBox="1"/>
          <p:nvPr userDrawn="1"/>
        </p:nvSpPr>
        <p:spPr>
          <a:xfrm>
            <a:off x="5384428" y="6696353"/>
            <a:ext cx="1601400" cy="92398"/>
          </a:xfrm>
          <a:prstGeom prst="rect">
            <a:avLst/>
          </a:prstGeom>
          <a:noFill/>
        </p:spPr>
        <p:txBody>
          <a:bodyPr vert="horz" wrap="none" lIns="0" tIns="0" rIns="0" bIns="0" rtlCol="0" anchor="ctr" anchorCtr="0">
            <a:spAutoFit/>
          </a:bodyPr>
          <a:lstStyle/>
          <a:p>
            <a:pPr marL="0" marR="0" indent="0" algn="l" defTabSz="1219110" rtl="0" eaLnBrk="1" fontAlgn="base" latinLnBrk="0" hangingPunct="1">
              <a:lnSpc>
                <a:spcPct val="90000"/>
              </a:lnSpc>
              <a:spcBef>
                <a:spcPts val="133"/>
              </a:spcBef>
              <a:spcAft>
                <a:spcPts val="133"/>
              </a:spcAft>
              <a:buClrTx/>
              <a:buSzTx/>
              <a:buFontTx/>
              <a:buNone/>
              <a:tabLst/>
              <a:defRPr/>
            </a:pPr>
            <a:r>
              <a:rPr lang="en-US" sz="667" b="0" i="0" u="none" baseline="0">
                <a:solidFill>
                  <a:schemeClr val="tx2"/>
                </a:solidFill>
                <a:latin typeface="Arial" panose="020B0604020202020204" pitchFamily="34" charset="0"/>
              </a:rPr>
              <a:t>Copyright © Dell Inc. All Rights Reserved.</a:t>
            </a:r>
          </a:p>
        </p:txBody>
      </p:sp>
      <p:sp>
        <p:nvSpPr>
          <p:cNvPr id="6" name="TextBox 19">
            <a:extLst>
              <a:ext uri="{FF2B5EF4-FFF2-40B4-BE49-F238E27FC236}">
                <a16:creationId xmlns:a16="http://schemas.microsoft.com/office/drawing/2014/main" id="{721F4E35-11D1-A659-A350-E03E1EC85B6F}"/>
              </a:ext>
              <a:ext uri="{C183D7F6-B498-43B3-948B-1728B52AA6E4}">
                <adec:decorative xmlns:adec="http://schemas.microsoft.com/office/drawing/2017/decorative" val="1"/>
              </a:ext>
            </a:extLst>
          </p:cNvPr>
          <p:cNvSpPr txBox="1"/>
          <p:nvPr userDrawn="1"/>
        </p:nvSpPr>
        <p:spPr>
          <a:xfrm>
            <a:off x="5140350" y="6697379"/>
            <a:ext cx="105798" cy="92398"/>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67" b="0" kern="1200" smtClean="0">
                <a:solidFill>
                  <a:schemeClr val="tx2"/>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67" b="0" kern="1200" err="1">
              <a:solidFill>
                <a:schemeClr val="tx2"/>
              </a:solidFill>
              <a:latin typeface="Arial" panose="020B0604020202020204" pitchFamily="34" charset="0"/>
              <a:ea typeface="+mn-ea"/>
              <a:cs typeface="+mn-cs"/>
            </a:endParaRPr>
          </a:p>
        </p:txBody>
      </p:sp>
      <p:pic>
        <p:nvPicPr>
          <p:cNvPr id="8" name="Picture 7">
            <a:extLst>
              <a:ext uri="{FF2B5EF4-FFF2-40B4-BE49-F238E27FC236}">
                <a16:creationId xmlns:a16="http://schemas.microsoft.com/office/drawing/2014/main" id="{7DBE318B-3A52-03E8-12C8-A06CD613F5EB}"/>
              </a:ext>
              <a:ext uri="{C183D7F6-B498-43B3-948B-1728B52AA6E4}">
                <adec:decorative xmlns:adec="http://schemas.microsoft.com/office/drawing/2017/decorative" val="1"/>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Tree>
    <p:extLst>
      <p:ext uri="{BB962C8B-B14F-4D97-AF65-F5344CB8AC3E}">
        <p14:creationId xmlns:p14="http://schemas.microsoft.com/office/powerpoint/2010/main" val="224658191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E4A1-B3D2-05F7-504B-E91A3250E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2EE665-197A-AF29-3CF6-5235D47953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B4622B-AE68-7E9A-B0FD-E55C80A15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4A6A46-A679-16B8-7BA3-3A50BA31657F}"/>
              </a:ext>
            </a:extLst>
          </p:cNvPr>
          <p:cNvSpPr>
            <a:spLocks noGrp="1"/>
          </p:cNvSpPr>
          <p:nvPr>
            <p:ph type="dt" sz="half" idx="10"/>
          </p:nvPr>
        </p:nvSpPr>
        <p:spPr/>
        <p:txBody>
          <a:bodyPr/>
          <a:lstStyle/>
          <a:p>
            <a:fld id="{1407AFF1-AF4F-48CA-9835-8A9DD08F1551}" type="datetimeFigureOut">
              <a:rPr lang="en-US" smtClean="0"/>
              <a:t>3/29/2024</a:t>
            </a:fld>
            <a:endParaRPr lang="en-US"/>
          </a:p>
        </p:txBody>
      </p:sp>
      <p:sp>
        <p:nvSpPr>
          <p:cNvPr id="6" name="Footer Placeholder 5">
            <a:extLst>
              <a:ext uri="{FF2B5EF4-FFF2-40B4-BE49-F238E27FC236}">
                <a16:creationId xmlns:a16="http://schemas.microsoft.com/office/drawing/2014/main" id="{8AB82473-D112-63C9-4C22-FC6FA0EA77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C7FAE7-9502-B3DE-ACDC-710DF99C0323}"/>
              </a:ext>
            </a:extLst>
          </p:cNvPr>
          <p:cNvSpPr>
            <a:spLocks noGrp="1"/>
          </p:cNvSpPr>
          <p:nvPr>
            <p:ph type="sldNum" sz="quarter" idx="12"/>
          </p:nvPr>
        </p:nvSpPr>
        <p:spPr/>
        <p:txBody>
          <a:bodyPr/>
          <a:lstStyle/>
          <a:p>
            <a:fld id="{FC8E6B44-23D1-40E7-B66B-51CEE1A9AEDA}" type="slidenum">
              <a:rPr lang="en-US" smtClean="0"/>
              <a:t>‹#›</a:t>
            </a:fld>
            <a:endParaRPr lang="en-US"/>
          </a:p>
        </p:txBody>
      </p:sp>
    </p:spTree>
    <p:extLst>
      <p:ext uri="{BB962C8B-B14F-4D97-AF65-F5344CB8AC3E}">
        <p14:creationId xmlns:p14="http://schemas.microsoft.com/office/powerpoint/2010/main" val="160576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image" Target="../media/image1.png"/><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image" Target="../media/image21.jpe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theme" Target="../theme/theme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6FB093-F2CC-3EBC-A5E7-4B4302B0E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074C71-86AC-AED1-B207-1F3749B680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7AAF7-6291-AD26-97AE-ABFB1E4F50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07AFF1-AF4F-48CA-9835-8A9DD08F1551}" type="datetimeFigureOut">
              <a:rPr lang="en-US" smtClean="0"/>
              <a:t>3/29/2024</a:t>
            </a:fld>
            <a:endParaRPr lang="en-US"/>
          </a:p>
        </p:txBody>
      </p:sp>
      <p:sp>
        <p:nvSpPr>
          <p:cNvPr id="5" name="Footer Placeholder 4">
            <a:extLst>
              <a:ext uri="{FF2B5EF4-FFF2-40B4-BE49-F238E27FC236}">
                <a16:creationId xmlns:a16="http://schemas.microsoft.com/office/drawing/2014/main" id="{6599ADC7-FDDA-8FA7-8A5F-13EB5F0675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0A48C4-D224-E609-AC8E-B279B950D5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8E6B44-23D1-40E7-B66B-51CEE1A9AEDA}" type="slidenum">
              <a:rPr lang="en-US" smtClean="0"/>
              <a:t>‹#›</a:t>
            </a:fld>
            <a:endParaRPr lang="en-US"/>
          </a:p>
        </p:txBody>
      </p:sp>
      <p:sp>
        <p:nvSpPr>
          <p:cNvPr id="8" name="TextBox 7">
            <a:extLst>
              <a:ext uri="{FF2B5EF4-FFF2-40B4-BE49-F238E27FC236}">
                <a16:creationId xmlns:a16="http://schemas.microsoft.com/office/drawing/2014/main" id="{C1DC7882-9219-66C1-EE2C-0C796800AAE9}"/>
              </a:ext>
            </a:extLst>
          </p:cNvPr>
          <p:cNvSpPr txBox="1"/>
          <p:nvPr userDrawn="1">
            <p:extLst>
              <p:ext uri="{1162E1C5-73C7-4A58-AE30-91384D911F3F}">
                <p184:classification xmlns:p184="http://schemas.microsoft.com/office/powerpoint/2018/4/main" val="ftr"/>
              </p:ext>
            </p:extLst>
          </p:nvPr>
        </p:nvSpPr>
        <p:spPr>
          <a:xfrm>
            <a:off x="0" y="6751320"/>
            <a:ext cx="969963" cy="106680"/>
          </a:xfrm>
          <a:prstGeom prst="rect">
            <a:avLst/>
          </a:prstGeom>
        </p:spPr>
        <p:txBody>
          <a:bodyPr horzOverflow="overflow" lIns="0" tIns="0" rIns="0" bIns="0">
            <a:spAutoFit/>
          </a:bodyPr>
          <a:lstStyle/>
          <a:p>
            <a:pPr algn="l"/>
            <a:r>
              <a:rPr lang="en-US" sz="700">
                <a:solidFill>
                  <a:srgbClr val="737373"/>
                </a:solidFill>
                <a:latin typeface="Calibri" panose="020F0502020204030204" pitchFamily="34" charset="0"/>
                <a:cs typeface="Calibri" panose="020F0502020204030204" pitchFamily="34" charset="0"/>
              </a:rPr>
              <a:t>Internal Use - Confidential</a:t>
            </a:r>
          </a:p>
        </p:txBody>
      </p:sp>
    </p:spTree>
    <p:extLst>
      <p:ext uri="{BB962C8B-B14F-4D97-AF65-F5344CB8AC3E}">
        <p14:creationId xmlns:p14="http://schemas.microsoft.com/office/powerpoint/2010/main" val="2568189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6" cstate="hqprint">
            <a:extLs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
        <p:nvSpPr>
          <p:cNvPr id="7" name="fl" descr="                              Dell - Internal Use - Confidential&#10;"/>
          <p:cNvSpPr txBox="1"/>
          <p:nvPr userDrawn="1"/>
        </p:nvSpPr>
        <p:spPr>
          <a:xfrm>
            <a:off x="5381061" y="6701002"/>
            <a:ext cx="1429879" cy="83100"/>
          </a:xfrm>
          <a:prstGeom prst="rect">
            <a:avLst/>
          </a:prstGeom>
          <a:noFill/>
        </p:spPr>
        <p:txBody>
          <a:bodyPr vert="horz" wrap="none" lIns="0" tIns="0" rIns="0" bIns="0" rtlCol="0" anchor="ctr" anchorCtr="0">
            <a:spAutoFit/>
          </a:bodyPr>
          <a:lstStyle/>
          <a:p>
            <a:pPr marL="0" marR="0" indent="0" algn="ctr" defTabSz="1219183" rtl="0" eaLnBrk="1" fontAlgn="base" latinLnBrk="0" hangingPunct="1">
              <a:lnSpc>
                <a:spcPct val="90000"/>
              </a:lnSpc>
              <a:spcBef>
                <a:spcPts val="133"/>
              </a:spcBef>
              <a:spcAft>
                <a:spcPts val="133"/>
              </a:spcAft>
              <a:buClrTx/>
              <a:buSzTx/>
              <a:buFontTx/>
              <a:buNone/>
              <a:tabLst/>
              <a:defRPr/>
            </a:pPr>
            <a:r>
              <a:rPr lang="en-US" sz="600" b="0" i="0" u="none" baseline="0">
                <a:solidFill>
                  <a:srgbClr val="808080"/>
                </a:solidFill>
                <a:latin typeface="Arial" panose="020B0604020202020204" pitchFamily="34" charset="0"/>
              </a:rPr>
              <a:t>Copyright © Dell Inc. All Rights Reserved.</a:t>
            </a:r>
          </a:p>
        </p:txBody>
      </p:sp>
      <p:sp>
        <p:nvSpPr>
          <p:cNvPr id="6" name="TextBox 19"/>
          <p:cNvSpPr txBox="1"/>
          <p:nvPr userDrawn="1"/>
        </p:nvSpPr>
        <p:spPr>
          <a:xfrm>
            <a:off x="5120250" y="6702028"/>
            <a:ext cx="94578"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00" b="0" kern="1200" err="1">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17050401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Lst>
  <p:txStyles>
    <p:titleStyle>
      <a:lvl1pPr algn="l" defTabSz="91438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6" rtl="0" eaLnBrk="1" latinLnBrk="0" hangingPunct="1">
        <a:defRPr sz="1800" kern="1200">
          <a:solidFill>
            <a:schemeClr val="tx1"/>
          </a:solidFill>
          <a:latin typeface="+mn-lt"/>
          <a:ea typeface="+mn-ea"/>
          <a:cs typeface="+mn-cs"/>
        </a:defRPr>
      </a:lvl1pPr>
      <a:lvl2pPr marL="457194" algn="l" defTabSz="914386" rtl="0" eaLnBrk="1" latinLnBrk="0" hangingPunct="1">
        <a:defRPr sz="1800" kern="1200">
          <a:solidFill>
            <a:schemeClr val="tx1"/>
          </a:solidFill>
          <a:latin typeface="+mn-lt"/>
          <a:ea typeface="+mn-ea"/>
          <a:cs typeface="+mn-cs"/>
        </a:defRPr>
      </a:lvl2pPr>
      <a:lvl3pPr marL="914386" algn="l" defTabSz="914386" rtl="0" eaLnBrk="1" latinLnBrk="0" hangingPunct="1">
        <a:defRPr sz="1800" kern="1200">
          <a:solidFill>
            <a:schemeClr val="tx1"/>
          </a:solidFill>
          <a:latin typeface="+mn-lt"/>
          <a:ea typeface="+mn-ea"/>
          <a:cs typeface="+mn-cs"/>
        </a:defRPr>
      </a:lvl3pPr>
      <a:lvl4pPr marL="1371579" algn="l" defTabSz="914386" rtl="0" eaLnBrk="1" latinLnBrk="0" hangingPunct="1">
        <a:defRPr sz="1800" kern="1200">
          <a:solidFill>
            <a:schemeClr val="tx1"/>
          </a:solidFill>
          <a:latin typeface="+mn-lt"/>
          <a:ea typeface="+mn-ea"/>
          <a:cs typeface="+mn-cs"/>
        </a:defRPr>
      </a:lvl4pPr>
      <a:lvl5pPr marL="1828773" algn="l" defTabSz="914386" rtl="0" eaLnBrk="1" latinLnBrk="0" hangingPunct="1">
        <a:defRPr sz="1800" kern="1200">
          <a:solidFill>
            <a:schemeClr val="tx1"/>
          </a:solidFill>
          <a:latin typeface="+mn-lt"/>
          <a:ea typeface="+mn-ea"/>
          <a:cs typeface="+mn-cs"/>
        </a:defRPr>
      </a:lvl5pPr>
      <a:lvl6pPr marL="2285966" algn="l" defTabSz="914386" rtl="0" eaLnBrk="1" latinLnBrk="0" hangingPunct="1">
        <a:defRPr sz="1800" kern="1200">
          <a:solidFill>
            <a:schemeClr val="tx1"/>
          </a:solidFill>
          <a:latin typeface="+mn-lt"/>
          <a:ea typeface="+mn-ea"/>
          <a:cs typeface="+mn-cs"/>
        </a:defRPr>
      </a:lvl6pPr>
      <a:lvl7pPr marL="2743158" algn="l" defTabSz="914386" rtl="0" eaLnBrk="1" latinLnBrk="0" hangingPunct="1">
        <a:defRPr sz="1800" kern="1200">
          <a:solidFill>
            <a:schemeClr val="tx1"/>
          </a:solidFill>
          <a:latin typeface="+mn-lt"/>
          <a:ea typeface="+mn-ea"/>
          <a:cs typeface="+mn-cs"/>
        </a:defRPr>
      </a:lvl7pPr>
      <a:lvl8pPr marL="3200352" algn="l" defTabSz="914386" rtl="0" eaLnBrk="1" latinLnBrk="0" hangingPunct="1">
        <a:defRPr sz="1800" kern="1200">
          <a:solidFill>
            <a:schemeClr val="tx1"/>
          </a:solidFill>
          <a:latin typeface="+mn-lt"/>
          <a:ea typeface="+mn-ea"/>
          <a:cs typeface="+mn-cs"/>
        </a:defRPr>
      </a:lvl8pPr>
      <a:lvl9pPr marL="3657546" algn="l" defTabSz="91438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27030-1BB1-B0C0-300B-DE4EFCE8DE52}"/>
              </a:ext>
            </a:extLst>
          </p:cNvPr>
          <p:cNvPicPr>
            <a:picLocks noChangeAspect="1"/>
          </p:cNvPicPr>
          <p:nvPr userDrawn="1"/>
        </p:nvPicPr>
        <p:blipFill>
          <a:blip r:embed="rId30"/>
          <a:srcRect/>
          <a:stretch/>
        </p:blipFill>
        <p:spPr>
          <a:xfrm>
            <a:off x="10403083" y="6451744"/>
            <a:ext cx="1438648" cy="187024"/>
          </a:xfrm>
          <a:prstGeom prst="rect">
            <a:avLst/>
          </a:prstGeom>
        </p:spPr>
      </p:pic>
      <p:sp>
        <p:nvSpPr>
          <p:cNvPr id="2" name="fl" descr="                              Dell - Internal Use - Confidential&#10;">
            <a:extLst>
              <a:ext uri="{FF2B5EF4-FFF2-40B4-BE49-F238E27FC236}">
                <a16:creationId xmlns:a16="http://schemas.microsoft.com/office/drawing/2014/main" id="{A344A200-BF28-37C2-7D39-89CBF7AD4F99}"/>
              </a:ext>
            </a:extLst>
          </p:cNvPr>
          <p:cNvSpPr txBox="1"/>
          <p:nvPr userDrawn="1"/>
        </p:nvSpPr>
        <p:spPr>
          <a:xfrm>
            <a:off x="5384428" y="6696353"/>
            <a:ext cx="1601400" cy="92398"/>
          </a:xfrm>
          <a:prstGeom prst="rect">
            <a:avLst/>
          </a:prstGeom>
          <a:noFill/>
        </p:spPr>
        <p:txBody>
          <a:bodyPr vert="horz" wrap="none" lIns="0" tIns="0" rIns="0" bIns="0" rtlCol="0" anchor="ctr" anchorCtr="0">
            <a:spAutoFit/>
          </a:bodyPr>
          <a:lstStyle/>
          <a:p>
            <a:pPr marL="0" marR="0" indent="0" algn="l" defTabSz="1219080" rtl="0" eaLnBrk="1" fontAlgn="base" latinLnBrk="0" hangingPunct="1">
              <a:lnSpc>
                <a:spcPct val="90000"/>
              </a:lnSpc>
              <a:spcBef>
                <a:spcPts val="133"/>
              </a:spcBef>
              <a:spcAft>
                <a:spcPts val="133"/>
              </a:spcAft>
              <a:buClrTx/>
              <a:buSzTx/>
              <a:buFontTx/>
              <a:buNone/>
              <a:tabLst/>
              <a:defRPr/>
            </a:pPr>
            <a:r>
              <a:rPr lang="en-US" sz="667" b="0" i="0" u="none" baseline="0">
                <a:solidFill>
                  <a:schemeClr val="tx1">
                    <a:lumMod val="40000"/>
                    <a:lumOff val="60000"/>
                  </a:schemeClr>
                </a:solidFill>
                <a:latin typeface="Arial" panose="020B0604020202020204" pitchFamily="34" charset="0"/>
              </a:rPr>
              <a:t>Copyright © Dell Inc. All Rights Reserved.</a:t>
            </a:r>
          </a:p>
        </p:txBody>
      </p:sp>
      <p:sp>
        <p:nvSpPr>
          <p:cNvPr id="3" name="TextBox 19">
            <a:extLst>
              <a:ext uri="{FF2B5EF4-FFF2-40B4-BE49-F238E27FC236}">
                <a16:creationId xmlns:a16="http://schemas.microsoft.com/office/drawing/2014/main" id="{58B5B1A6-7A0B-F8C1-8D27-E9AB67A568DA}"/>
              </a:ext>
            </a:extLst>
          </p:cNvPr>
          <p:cNvSpPr txBox="1"/>
          <p:nvPr userDrawn="1"/>
        </p:nvSpPr>
        <p:spPr>
          <a:xfrm>
            <a:off x="5140350" y="6697379"/>
            <a:ext cx="105798" cy="92398"/>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67" b="0" kern="1200" smtClean="0">
                <a:solidFill>
                  <a:schemeClr val="tx1">
                    <a:lumMod val="40000"/>
                    <a:lumOff val="60000"/>
                  </a:schemeClr>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67" b="0" kern="1200">
              <a:solidFill>
                <a:schemeClr val="tx1">
                  <a:lumMod val="40000"/>
                  <a:lumOff val="60000"/>
                </a:schemeClr>
              </a:solidFill>
              <a:latin typeface="Arial" panose="020B0604020202020204" pitchFamily="34" charset="0"/>
              <a:ea typeface="+mn-ea"/>
              <a:cs typeface="+mn-cs"/>
            </a:endParaRPr>
          </a:p>
        </p:txBody>
      </p:sp>
    </p:spTree>
    <p:extLst>
      <p:ext uri="{BB962C8B-B14F-4D97-AF65-F5344CB8AC3E}">
        <p14:creationId xmlns:p14="http://schemas.microsoft.com/office/powerpoint/2010/main" val="143552324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Lst>
  <p:txStyles>
    <p:titleStyle>
      <a:lvl1pPr algn="l" defTabSz="91428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3" indent="-228573" algn="l" defTabSz="9142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18" indent="-228573" algn="l" defTabSz="9142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58" indent="-228573" algn="l" defTabSz="9142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0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4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86"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8"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30" algn="l" defTabSz="914286" rtl="0" eaLnBrk="1" latinLnBrk="0" hangingPunct="1">
        <a:defRPr sz="1800" kern="1200">
          <a:solidFill>
            <a:schemeClr val="tx1"/>
          </a:solidFill>
          <a:latin typeface="+mn-lt"/>
          <a:ea typeface="+mn-ea"/>
          <a:cs typeface="+mn-cs"/>
        </a:defRPr>
      </a:lvl4pPr>
      <a:lvl5pPr marL="1828573" algn="l" defTabSz="914286" rtl="0" eaLnBrk="1" latinLnBrk="0" hangingPunct="1">
        <a:defRPr sz="1800" kern="1200">
          <a:solidFill>
            <a:schemeClr val="tx1"/>
          </a:solidFill>
          <a:latin typeface="+mn-lt"/>
          <a:ea typeface="+mn-ea"/>
          <a:cs typeface="+mn-cs"/>
        </a:defRPr>
      </a:lvl5pPr>
      <a:lvl6pPr marL="2285718"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55.xml"/><Relationship Id="rId6" Type="http://schemas.openxmlformats.org/officeDocument/2006/relationships/image" Target="../media/image37.svg"/><Relationship Id="rId11" Type="http://schemas.openxmlformats.org/officeDocument/2006/relationships/image" Target="../media/image1.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38314"/>
            <a:ext cx="7969282" cy="1495794"/>
          </a:xfrm>
        </p:spPr>
        <p:txBody>
          <a:bodyPr/>
          <a:lstStyle/>
          <a:p>
            <a:r>
              <a:rPr lang="en-US"/>
              <a:t>Dell PowerScale </a:t>
            </a:r>
            <a:br>
              <a:rPr lang="en-US"/>
            </a:br>
            <a:r>
              <a:rPr lang="en-US"/>
              <a:t>OneFS 9.8</a:t>
            </a:r>
          </a:p>
        </p:txBody>
      </p:sp>
      <p:sp>
        <p:nvSpPr>
          <p:cNvPr id="7" name="Subtitle 6">
            <a:extLst>
              <a:ext uri="{FF2B5EF4-FFF2-40B4-BE49-F238E27FC236}">
                <a16:creationId xmlns:a16="http://schemas.microsoft.com/office/drawing/2014/main" id="{DD40B1F1-C931-4509-B897-543CA81B2B9E}"/>
              </a:ext>
            </a:extLst>
          </p:cNvPr>
          <p:cNvSpPr>
            <a:spLocks noGrp="1"/>
          </p:cNvSpPr>
          <p:nvPr>
            <p:ph type="subTitle" idx="1"/>
          </p:nvPr>
        </p:nvSpPr>
        <p:spPr>
          <a:xfrm>
            <a:off x="381000" y="4204926"/>
            <a:ext cx="4331677" cy="723900"/>
          </a:xfrm>
        </p:spPr>
        <p:txBody>
          <a:bodyPr/>
          <a:lstStyle/>
          <a:p>
            <a:r>
              <a:rPr lang="en-US"/>
              <a:t>Expanding </a:t>
            </a:r>
            <a:r>
              <a:rPr lang="en-US" err="1"/>
              <a:t>multicloud</a:t>
            </a:r>
            <a:r>
              <a:rPr lang="en-US"/>
              <a:t> capabilities on Dell’s AI-Ready Data Platform </a:t>
            </a:r>
          </a:p>
        </p:txBody>
      </p:sp>
    </p:spTree>
    <p:extLst>
      <p:ext uri="{BB962C8B-B14F-4D97-AF65-F5344CB8AC3E}">
        <p14:creationId xmlns:p14="http://schemas.microsoft.com/office/powerpoint/2010/main" val="208492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FD718525-1FEF-54E4-C7D3-E18433B34D4B}"/>
              </a:ext>
            </a:extLst>
          </p:cNvPr>
          <p:cNvSpPr txBox="1">
            <a:spLocks/>
          </p:cNvSpPr>
          <p:nvPr/>
        </p:nvSpPr>
        <p:spPr>
          <a:xfrm>
            <a:off x="7315200" y="-1"/>
            <a:ext cx="4876800" cy="6858001"/>
          </a:xfrm>
          <a:prstGeom prst="rect">
            <a:avLst/>
          </a:prstGeom>
          <a:gradFill>
            <a:gsLst>
              <a:gs pos="0">
                <a:srgbClr val="D1D3D4"/>
              </a:gs>
              <a:gs pos="100000">
                <a:schemeClr val="tx2"/>
              </a:gs>
            </a:gsLst>
            <a:lin ang="135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487680" tIns="1097280" rIns="243840" bIns="0" rtlCol="0" anchor="t" anchorCtr="0"/>
          <a:lstStyle>
            <a:defPPr>
              <a:defRPr lang="en-US"/>
            </a:defPPr>
            <a:lvl1pPr algn="ctr">
              <a:defRPr sz="1200">
                <a:solidFill>
                  <a:schemeClr val="bg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8600" marR="0" lvl="1" indent="-228600" algn="l" defTabSz="609630" rtl="0" eaLnBrk="1" fontAlgn="auto" latinLnBrk="0" hangingPunct="1">
              <a:lnSpc>
                <a:spcPct val="100000"/>
              </a:lnSpc>
              <a:spcBef>
                <a:spcPts val="1600"/>
              </a:spcBef>
              <a:spcAft>
                <a:spcPts val="0"/>
              </a:spcAft>
              <a:buClr>
                <a:srgbClr val="808080"/>
              </a:buClr>
              <a:buSzTx/>
              <a:buFont typeface="Arial" panose="020B0604020202020204" pitchFamily="34" charset="0"/>
              <a:buChar char="•"/>
              <a:tabLst/>
              <a:defRPr/>
            </a:pPr>
            <a:endParaRPr lang="en-US" sz="1867" b="0" i="0" u="none" strike="noStrike" kern="1200" cap="none" spc="0" normalizeH="0" baseline="0" noProof="0">
              <a:ln>
                <a:noFill/>
              </a:ln>
              <a:solidFill>
                <a:srgbClr val="000000"/>
              </a:solidFill>
              <a:effectLst/>
              <a:uLnTx/>
              <a:uFillTx/>
              <a:latin typeface="Arial"/>
              <a:cs typeface="Arial"/>
            </a:endParaRPr>
          </a:p>
          <a:p>
            <a:pPr marL="228600" lvl="1" indent="-228600" defTabSz="609630">
              <a:spcBef>
                <a:spcPts val="1600"/>
              </a:spcBef>
              <a:buClr>
                <a:srgbClr val="808080"/>
              </a:buClr>
              <a:buFont typeface="Arial" panose="020B0604020202020204" pitchFamily="34" charset="0"/>
              <a:buChar char="•"/>
              <a:defRPr/>
            </a:pPr>
            <a:r>
              <a:rPr lang="en-US" sz="1850" b="1" dirty="0">
                <a:solidFill>
                  <a:srgbClr val="0076CE"/>
                </a:solidFill>
                <a:latin typeface="Arial"/>
              </a:rPr>
              <a:t>Software support</a:t>
            </a:r>
            <a:r>
              <a:rPr kumimoji="0" lang="en-US" sz="1850" b="1" i="0" u="none" strike="noStrike" kern="1200" cap="none" spc="0" normalizeH="0" baseline="0" noProof="0" dirty="0">
                <a:ln>
                  <a:noFill/>
                </a:ln>
                <a:solidFill>
                  <a:srgbClr val="0076CE"/>
                </a:solidFill>
                <a:effectLst/>
                <a:uLnTx/>
                <a:uFillTx/>
                <a:latin typeface="Arial"/>
                <a:ea typeface="+mn-ea"/>
                <a:cs typeface="+mn-cs"/>
              </a:rPr>
              <a:t> </a:t>
            </a:r>
            <a:r>
              <a:rPr kumimoji="0" lang="en-US" sz="1850" b="0" i="0" u="none" strike="noStrike" kern="1200" cap="none" spc="0" normalizeH="0" baseline="0" noProof="0" dirty="0">
                <a:ln>
                  <a:noFill/>
                </a:ln>
                <a:solidFill>
                  <a:srgbClr val="000000"/>
                </a:solidFill>
                <a:effectLst/>
                <a:uLnTx/>
                <a:uFillTx/>
                <a:latin typeface="Arial"/>
                <a:ea typeface="+mn-ea"/>
                <a:cs typeface="+mn-cs"/>
              </a:rPr>
              <a:t>for </a:t>
            </a:r>
            <a:r>
              <a:rPr lang="en-US" sz="1850" dirty="0">
                <a:solidFill>
                  <a:srgbClr val="000000"/>
                </a:solidFill>
                <a:latin typeface="Arial"/>
              </a:rPr>
              <a:t>the new</a:t>
            </a:r>
            <a:r>
              <a:rPr kumimoji="0" lang="en-US" sz="1850" b="0" i="0" u="none" strike="noStrike" kern="1200" cap="none" spc="0" normalizeH="0" baseline="0" noProof="0" dirty="0">
                <a:ln>
                  <a:noFill/>
                </a:ln>
                <a:solidFill>
                  <a:srgbClr val="000000"/>
                </a:solidFill>
                <a:effectLst/>
                <a:uLnTx/>
                <a:uFillTx/>
                <a:latin typeface="Arial"/>
                <a:ea typeface="+mn-ea"/>
                <a:cs typeface="+mn-cs"/>
              </a:rPr>
              <a:t> </a:t>
            </a:r>
            <a:r>
              <a:rPr kumimoji="0" lang="en-US" sz="1850" b="0" i="0" u="none" strike="noStrike" kern="1200" cap="none" spc="0" normalizeH="0" baseline="0" noProof="0" dirty="0" err="1">
                <a:ln>
                  <a:noFill/>
                </a:ln>
                <a:solidFill>
                  <a:srgbClr val="000000"/>
                </a:solidFill>
                <a:effectLst/>
                <a:uLnTx/>
                <a:uFillTx/>
                <a:latin typeface="Arial"/>
                <a:ea typeface="+mn-ea"/>
                <a:cs typeface="+mn-cs"/>
              </a:rPr>
              <a:t>PowerScale</a:t>
            </a:r>
            <a:r>
              <a:rPr kumimoji="0" lang="en-US" sz="1850" b="0" i="0" u="none" strike="noStrike" kern="1200" cap="none" spc="0" normalizeH="0" baseline="0" noProof="0" dirty="0">
                <a:ln>
                  <a:noFill/>
                </a:ln>
                <a:solidFill>
                  <a:srgbClr val="000000"/>
                </a:solidFill>
                <a:effectLst/>
                <a:uLnTx/>
                <a:uFillTx/>
                <a:latin typeface="Arial"/>
                <a:ea typeface="+mn-ea"/>
                <a:cs typeface="+mn-cs"/>
              </a:rPr>
              <a:t> F910</a:t>
            </a:r>
            <a:r>
              <a:rPr lang="en-US" sz="1850" dirty="0">
                <a:solidFill>
                  <a:srgbClr val="000000"/>
                </a:solidFill>
                <a:latin typeface="Arial"/>
              </a:rPr>
              <a:t> node (May RTS)</a:t>
            </a:r>
            <a:endParaRPr lang="en-US" sz="1850" b="0" i="0" u="none" strike="noStrike" kern="1200" cap="none" spc="0" normalizeH="0" baseline="0" noProof="0" dirty="0">
              <a:ln>
                <a:noFill/>
              </a:ln>
              <a:solidFill>
                <a:srgbClr val="000000"/>
              </a:solidFill>
              <a:effectLst/>
              <a:uLnTx/>
              <a:uFillTx/>
              <a:latin typeface="Arial"/>
              <a:cs typeface="Arial"/>
            </a:endParaRPr>
          </a:p>
          <a:p>
            <a:pPr marL="228600" marR="0" lvl="1" indent="-228600" algn="l" defTabSz="609630" rtl="0" eaLnBrk="1" fontAlgn="auto" latinLnBrk="0" hangingPunct="1">
              <a:lnSpc>
                <a:spcPct val="100000"/>
              </a:lnSpc>
              <a:spcBef>
                <a:spcPts val="1600"/>
              </a:spcBef>
              <a:spcAft>
                <a:spcPts val="0"/>
              </a:spcAft>
              <a:buClr>
                <a:srgbClr val="808080"/>
              </a:buClr>
              <a:buSzTx/>
              <a:buFont typeface="Arial" panose="020B0604020202020204" pitchFamily="34" charset="0"/>
              <a:buChar char="•"/>
              <a:tabLst/>
              <a:defRPr/>
            </a:pPr>
            <a:r>
              <a:rPr lang="en-US" sz="1850" b="1" dirty="0">
                <a:solidFill>
                  <a:srgbClr val="0076CE"/>
                </a:solidFill>
                <a:latin typeface="Arial"/>
              </a:rPr>
              <a:t>Improved performance </a:t>
            </a:r>
            <a:r>
              <a:rPr kumimoji="0" lang="en-US" sz="1850" b="0" i="0" u="none" strike="noStrike" kern="1200" cap="none" spc="0" normalizeH="0" baseline="0" noProof="0" dirty="0">
                <a:ln>
                  <a:noFill/>
                </a:ln>
                <a:solidFill>
                  <a:srgbClr val="000000"/>
                </a:solidFill>
                <a:effectLst/>
                <a:uLnTx/>
                <a:uFillTx/>
                <a:latin typeface="Arial"/>
                <a:ea typeface="+mn-ea"/>
                <a:cs typeface="+mn-cs"/>
              </a:rPr>
              <a:t>(streaming writes) on all </a:t>
            </a:r>
            <a:r>
              <a:rPr kumimoji="0" lang="en-US" sz="1850" b="0" i="0" u="none" strike="noStrike" kern="1200" cap="none" spc="0" normalizeH="0" baseline="0" noProof="0" dirty="0" err="1">
                <a:ln>
                  <a:noFill/>
                </a:ln>
                <a:solidFill>
                  <a:srgbClr val="000000"/>
                </a:solidFill>
                <a:effectLst/>
                <a:uLnTx/>
                <a:uFillTx/>
                <a:latin typeface="Arial"/>
                <a:ea typeface="+mn-ea"/>
                <a:cs typeface="+mn-cs"/>
              </a:rPr>
              <a:t>NVMe</a:t>
            </a:r>
            <a:r>
              <a:rPr kumimoji="0" lang="en-US" sz="1850" b="0" i="0" u="none" strike="noStrike" kern="1200" cap="none" spc="0" normalizeH="0" baseline="0" noProof="0" dirty="0">
                <a:ln>
                  <a:noFill/>
                </a:ln>
                <a:solidFill>
                  <a:srgbClr val="000000"/>
                </a:solidFill>
                <a:effectLst/>
                <a:uLnTx/>
                <a:uFillTx/>
                <a:latin typeface="Arial"/>
                <a:ea typeface="+mn-ea"/>
                <a:cs typeface="+mn-cs"/>
              </a:rPr>
              <a:t> platforms including F910</a:t>
            </a:r>
            <a:endParaRPr lang="en-US" sz="1850" b="0" i="0" u="none" strike="noStrike" kern="1200" cap="none" spc="0" normalizeH="0" baseline="0" noProof="0" dirty="0">
              <a:ln>
                <a:noFill/>
              </a:ln>
              <a:solidFill>
                <a:srgbClr val="000000"/>
              </a:solidFill>
              <a:effectLst/>
              <a:uLnTx/>
              <a:uFillTx/>
              <a:latin typeface="Arial"/>
              <a:cs typeface="Arial"/>
            </a:endParaRPr>
          </a:p>
          <a:p>
            <a:pPr marL="228600" marR="0" lvl="1" indent="-228600" algn="l" defTabSz="609630" rtl="0" eaLnBrk="1" fontAlgn="auto" latinLnBrk="0" hangingPunct="1">
              <a:lnSpc>
                <a:spcPct val="100000"/>
              </a:lnSpc>
              <a:spcBef>
                <a:spcPts val="1600"/>
              </a:spcBef>
              <a:spcAft>
                <a:spcPts val="0"/>
              </a:spcAft>
              <a:buClr>
                <a:srgbClr val="808080"/>
              </a:buClr>
              <a:buSzTx/>
              <a:buFont typeface="Arial" panose="020B0604020202020204" pitchFamily="34" charset="0"/>
              <a:buChar char="•"/>
              <a:tabLst/>
              <a:defRPr/>
            </a:pPr>
            <a:r>
              <a:rPr kumimoji="0" lang="en-US" sz="1850" b="1" i="0" u="none" strike="noStrike" kern="1200" cap="none" spc="0" normalizeH="0" baseline="0" noProof="0" dirty="0">
                <a:ln>
                  <a:noFill/>
                </a:ln>
                <a:solidFill>
                  <a:srgbClr val="0076CE"/>
                </a:solidFill>
                <a:effectLst/>
                <a:uLnTx/>
                <a:uFillTx/>
                <a:latin typeface="Arial"/>
                <a:ea typeface="+mn-ea"/>
                <a:cs typeface="+mn-cs"/>
              </a:rPr>
              <a:t>New </a:t>
            </a:r>
            <a:r>
              <a:rPr kumimoji="0" lang="en-US" sz="1850" b="1" i="0" u="none" strike="noStrike" kern="1200" cap="none" spc="0" normalizeH="0" baseline="0" noProof="0" dirty="0" err="1">
                <a:ln>
                  <a:noFill/>
                </a:ln>
                <a:solidFill>
                  <a:srgbClr val="0076CE"/>
                </a:solidFill>
                <a:effectLst/>
                <a:uLnTx/>
                <a:uFillTx/>
                <a:latin typeface="Arial"/>
                <a:ea typeface="+mn-ea"/>
                <a:cs typeface="+mn-cs"/>
              </a:rPr>
              <a:t>multicloud</a:t>
            </a:r>
            <a:r>
              <a:rPr kumimoji="0" lang="en-US" sz="1850" b="1" i="0" u="none" strike="noStrike" kern="1200" cap="none" spc="0" normalizeH="0" baseline="0" noProof="0" dirty="0">
                <a:ln>
                  <a:noFill/>
                </a:ln>
                <a:solidFill>
                  <a:srgbClr val="0076CE"/>
                </a:solidFill>
                <a:effectLst/>
                <a:uLnTx/>
                <a:uFillTx/>
                <a:latin typeface="Arial"/>
                <a:ea typeface="+mn-ea"/>
                <a:cs typeface="+mn-cs"/>
              </a:rPr>
              <a:t> offer: </a:t>
            </a:r>
            <a:r>
              <a:rPr lang="en-US" sz="1850" dirty="0">
                <a:solidFill>
                  <a:srgbClr val="000000"/>
                </a:solidFill>
                <a:latin typeface="Arial"/>
              </a:rPr>
              <a:t>A</a:t>
            </a:r>
            <a:r>
              <a:rPr kumimoji="0" lang="en-US" sz="1850" b="0" i="0" u="none" strike="noStrike" kern="1200" cap="none" spc="0" normalizeH="0" baseline="0" noProof="0" dirty="0">
                <a:ln>
                  <a:noFill/>
                </a:ln>
                <a:solidFill>
                  <a:srgbClr val="000000"/>
                </a:solidFill>
                <a:effectLst/>
                <a:uLnTx/>
                <a:uFillTx/>
                <a:latin typeface="Arial"/>
                <a:ea typeface="+mn-ea"/>
                <a:cs typeface="+mn-cs"/>
              </a:rPr>
              <a:t>PEX File Storage for Azure</a:t>
            </a:r>
            <a:endParaRPr lang="en-US" sz="1850" b="0" i="0" u="none" strike="noStrike" kern="1200" cap="none" spc="0" normalizeH="0" baseline="0" noProof="0" dirty="0">
              <a:ln>
                <a:noFill/>
              </a:ln>
              <a:solidFill>
                <a:srgbClr val="000000"/>
              </a:solidFill>
              <a:effectLst/>
              <a:uLnTx/>
              <a:uFillTx/>
              <a:latin typeface="Arial"/>
              <a:cs typeface="Arial"/>
            </a:endParaRPr>
          </a:p>
          <a:p>
            <a:pPr marL="228600" marR="0" lvl="1" indent="-228600" algn="l" defTabSz="609630">
              <a:lnSpc>
                <a:spcPct val="100000"/>
              </a:lnSpc>
              <a:spcBef>
                <a:spcPts val="1600"/>
              </a:spcBef>
              <a:spcAft>
                <a:spcPts val="0"/>
              </a:spcAft>
              <a:buClr>
                <a:srgbClr val="808080"/>
              </a:buClr>
              <a:buSzTx/>
              <a:buFont typeface="Arial" panose="020B0604020202020204" pitchFamily="34" charset="0"/>
              <a:buChar char="•"/>
              <a:tabLst/>
              <a:defRPr/>
            </a:pPr>
            <a:r>
              <a:rPr lang="en-US" sz="1850" dirty="0">
                <a:solidFill>
                  <a:srgbClr val="000000"/>
                </a:solidFill>
                <a:latin typeface="Arial"/>
              </a:rPr>
              <a:t>Available to all </a:t>
            </a:r>
            <a:r>
              <a:rPr lang="en-US" sz="1850" err="1">
                <a:solidFill>
                  <a:srgbClr val="000000"/>
                </a:solidFill>
                <a:latin typeface="Arial"/>
              </a:rPr>
              <a:t>PowerScale</a:t>
            </a:r>
            <a:r>
              <a:rPr lang="en-US" sz="1850" dirty="0">
                <a:solidFill>
                  <a:srgbClr val="000000"/>
                </a:solidFill>
                <a:latin typeface="Arial"/>
              </a:rPr>
              <a:t> customers at </a:t>
            </a:r>
            <a:r>
              <a:rPr lang="en-US" sz="1850" b="1" dirty="0">
                <a:solidFill>
                  <a:srgbClr val="0076CE"/>
                </a:solidFill>
                <a:latin typeface="Arial"/>
              </a:rPr>
              <a:t>no additional charge</a:t>
            </a:r>
            <a:endParaRPr lang="en-US" sz="1850" b="1">
              <a:solidFill>
                <a:srgbClr val="0076CE"/>
              </a:solidFill>
              <a:latin typeface="Arial"/>
              <a:cs typeface="Arial"/>
            </a:endParaRPr>
          </a:p>
          <a:p>
            <a:pPr marL="228600" lvl="1" indent="-228600" defTabSz="609630">
              <a:spcBef>
                <a:spcPts val="1600"/>
              </a:spcBef>
              <a:buClr>
                <a:srgbClr val="808080"/>
              </a:buClr>
              <a:buFont typeface="Arial" panose="020B0604020202020204" pitchFamily="34" charset="0"/>
              <a:buChar char="•"/>
              <a:defRPr/>
            </a:pPr>
            <a:r>
              <a:rPr lang="en-US" sz="1850" dirty="0">
                <a:solidFill>
                  <a:srgbClr val="000000"/>
                </a:solidFill>
                <a:latin typeface="Arial"/>
              </a:rPr>
              <a:t>Launching </a:t>
            </a:r>
            <a:r>
              <a:rPr lang="en-US" sz="1850" b="1" dirty="0">
                <a:solidFill>
                  <a:srgbClr val="0076CE"/>
                </a:solidFill>
                <a:latin typeface="Arial"/>
              </a:rPr>
              <a:t>April 9, 2024 </a:t>
            </a:r>
            <a:endParaRPr lang="en-US" sz="1850" b="1" dirty="0">
              <a:solidFill>
                <a:srgbClr val="0076CE"/>
              </a:solidFill>
              <a:latin typeface="Arial"/>
              <a:cs typeface="Arial"/>
            </a:endParaRPr>
          </a:p>
        </p:txBody>
      </p:sp>
      <p:pic>
        <p:nvPicPr>
          <p:cNvPr id="39" name="Graphic 38">
            <a:extLst>
              <a:ext uri="{FF2B5EF4-FFF2-40B4-BE49-F238E27FC236}">
                <a16:creationId xmlns:a16="http://schemas.microsoft.com/office/drawing/2014/main" id="{A1146696-2DB6-4A30-AD6A-2203B797CC2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30" y="4146436"/>
            <a:ext cx="4511040" cy="1999741"/>
          </a:xfrm>
          <a:prstGeom prst="rect">
            <a:avLst/>
          </a:prstGeom>
        </p:spPr>
      </p:pic>
      <p:sp>
        <p:nvSpPr>
          <p:cNvPr id="5" name="Title 4">
            <a:extLst>
              <a:ext uri="{FF2B5EF4-FFF2-40B4-BE49-F238E27FC236}">
                <a16:creationId xmlns:a16="http://schemas.microsoft.com/office/drawing/2014/main" id="{91774F4D-C87E-49DE-BD47-5747B8436B81}"/>
              </a:ext>
            </a:extLst>
          </p:cNvPr>
          <p:cNvSpPr>
            <a:spLocks noGrp="1"/>
          </p:cNvSpPr>
          <p:nvPr>
            <p:ph type="title"/>
          </p:nvPr>
        </p:nvSpPr>
        <p:spPr>
          <a:xfrm>
            <a:off x="381001" y="304801"/>
            <a:ext cx="6381044" cy="1034386"/>
          </a:xfrm>
        </p:spPr>
        <p:txBody>
          <a:bodyPr/>
          <a:lstStyle/>
          <a:p>
            <a:pPr algn="ctr"/>
            <a:r>
              <a:rPr lang="en-US" sz="3600"/>
              <a:t>PowerScale OneFS 9.8 </a:t>
            </a:r>
            <a:br>
              <a:rPr lang="en-US" sz="3600"/>
            </a:br>
            <a:r>
              <a:rPr lang="en-US" sz="3600"/>
              <a:t>At-A-Glance</a:t>
            </a:r>
          </a:p>
        </p:txBody>
      </p:sp>
      <p:cxnSp>
        <p:nvCxnSpPr>
          <p:cNvPr id="10" name="Straight Arrow Connector 9">
            <a:extLst>
              <a:ext uri="{FF2B5EF4-FFF2-40B4-BE49-F238E27FC236}">
                <a16:creationId xmlns:a16="http://schemas.microsoft.com/office/drawing/2014/main" id="{01CFD45D-7AF5-41FB-97F0-850698640F53}"/>
              </a:ext>
            </a:extLst>
          </p:cNvPr>
          <p:cNvCxnSpPr>
            <a:cxnSpLocks/>
          </p:cNvCxnSpPr>
          <p:nvPr/>
        </p:nvCxnSpPr>
        <p:spPr>
          <a:xfrm flipH="1" flipV="1">
            <a:off x="2757004" y="4015736"/>
            <a:ext cx="4493" cy="862220"/>
          </a:xfrm>
          <a:prstGeom prst="straightConnector1">
            <a:avLst/>
          </a:prstGeom>
          <a:ln w="19050">
            <a:solidFill>
              <a:srgbClr val="3FCDD9"/>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199C490-67AD-47FD-A573-D17F9F8680FD}"/>
              </a:ext>
            </a:extLst>
          </p:cNvPr>
          <p:cNvSpPr txBox="1"/>
          <p:nvPr/>
        </p:nvSpPr>
        <p:spPr>
          <a:xfrm>
            <a:off x="5811812" y="3816375"/>
            <a:ext cx="1715501" cy="338554"/>
          </a:xfrm>
          <a:prstGeom prst="rect">
            <a:avLst/>
          </a:prstGeom>
          <a:noFill/>
        </p:spPr>
        <p:txBody>
          <a:bodyPr wrap="square">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Serviceability</a:t>
            </a:r>
            <a:endParaRPr kumimoji="0" lang="en-US" sz="1333" b="0" i="0" u="none" strike="noStrike" kern="1200" cap="none" spc="0" normalizeH="0" baseline="0" noProof="0">
              <a:ln>
                <a:noFill/>
              </a:ln>
              <a:solidFill>
                <a:srgbClr val="FFFFFF"/>
              </a:solidFill>
              <a:effectLst/>
              <a:uLnTx/>
              <a:uFillTx/>
              <a:latin typeface="Arial"/>
              <a:ea typeface="+mn-ea"/>
              <a:cs typeface="+mn-cs"/>
            </a:endParaRPr>
          </a:p>
        </p:txBody>
      </p:sp>
      <p:sp>
        <p:nvSpPr>
          <p:cNvPr id="26" name="TextBox 25">
            <a:extLst>
              <a:ext uri="{FF2B5EF4-FFF2-40B4-BE49-F238E27FC236}">
                <a16:creationId xmlns:a16="http://schemas.microsoft.com/office/drawing/2014/main" id="{D0910A6B-B6BA-46D8-B0AF-1E24ED8F361E}"/>
              </a:ext>
            </a:extLst>
          </p:cNvPr>
          <p:cNvSpPr txBox="1"/>
          <p:nvPr/>
        </p:nvSpPr>
        <p:spPr>
          <a:xfrm>
            <a:off x="5811812" y="2304019"/>
            <a:ext cx="1715501" cy="338554"/>
          </a:xfrm>
          <a:prstGeom prst="rect">
            <a:avLst/>
          </a:prstGeom>
          <a:noFill/>
        </p:spPr>
        <p:txBody>
          <a:bodyPr wrap="square">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Arial"/>
                <a:ea typeface="黑体" panose="02010609060101010101" pitchFamily="49" charset="-122"/>
                <a:cs typeface="+mn-cs"/>
              </a:rPr>
              <a:t>Performance</a:t>
            </a:r>
            <a:endParaRPr kumimoji="0" lang="en-US" sz="1333" b="0" i="0" u="none" strike="noStrike" kern="1200" cap="none" spc="0" normalizeH="0" baseline="0" noProof="0">
              <a:ln>
                <a:noFill/>
              </a:ln>
              <a:solidFill>
                <a:srgbClr val="FFFFFF"/>
              </a:solidFill>
              <a:effectLst/>
              <a:uLnTx/>
              <a:uFillTx/>
              <a:latin typeface="Arial"/>
              <a:ea typeface="+mn-ea"/>
              <a:cs typeface="+mn-cs"/>
            </a:endParaRPr>
          </a:p>
        </p:txBody>
      </p:sp>
      <p:sp>
        <p:nvSpPr>
          <p:cNvPr id="27" name="TextBox 26">
            <a:extLst>
              <a:ext uri="{FF2B5EF4-FFF2-40B4-BE49-F238E27FC236}">
                <a16:creationId xmlns:a16="http://schemas.microsoft.com/office/drawing/2014/main" id="{68D99D3F-00A0-4D16-A8B4-56E24F80F2A6}"/>
              </a:ext>
            </a:extLst>
          </p:cNvPr>
          <p:cNvSpPr txBox="1"/>
          <p:nvPr/>
        </p:nvSpPr>
        <p:spPr>
          <a:xfrm>
            <a:off x="5811810" y="3051517"/>
            <a:ext cx="1865104" cy="338554"/>
          </a:xfrm>
          <a:prstGeom prst="rect">
            <a:avLst/>
          </a:prstGeom>
          <a:noFill/>
        </p:spPr>
        <p:txBody>
          <a:bodyPr wrap="square">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Multicloud</a:t>
            </a:r>
            <a:endParaRPr kumimoji="0" lang="en-US" sz="1333" b="0" i="0" u="none" strike="noStrike" kern="1200" cap="none" spc="0" normalizeH="0" baseline="0" noProof="0">
              <a:ln>
                <a:noFill/>
              </a:ln>
              <a:solidFill>
                <a:srgbClr val="FFFFFF"/>
              </a:solidFill>
              <a:effectLst/>
              <a:uLnTx/>
              <a:uFillTx/>
              <a:latin typeface="Arial"/>
              <a:ea typeface="+mn-ea"/>
              <a:cs typeface="+mn-cs"/>
            </a:endParaRPr>
          </a:p>
        </p:txBody>
      </p:sp>
      <p:cxnSp>
        <p:nvCxnSpPr>
          <p:cNvPr id="32" name="Straight Connector 31">
            <a:extLst>
              <a:ext uri="{FF2B5EF4-FFF2-40B4-BE49-F238E27FC236}">
                <a16:creationId xmlns:a16="http://schemas.microsoft.com/office/drawing/2014/main" id="{0E49F295-B108-4066-B083-27C684526161}"/>
              </a:ext>
            </a:extLst>
          </p:cNvPr>
          <p:cNvCxnSpPr>
            <a:cxnSpLocks/>
          </p:cNvCxnSpPr>
          <p:nvPr/>
        </p:nvCxnSpPr>
        <p:spPr>
          <a:xfrm flipV="1">
            <a:off x="4593605" y="2521333"/>
            <a:ext cx="604451" cy="490207"/>
          </a:xfrm>
          <a:prstGeom prst="line">
            <a:avLst/>
          </a:prstGeom>
          <a:ln w="9525">
            <a:gradFill>
              <a:gsLst>
                <a:gs pos="0">
                  <a:srgbClr val="3FCDD9">
                    <a:alpha val="0"/>
                  </a:srgbClr>
                </a:gs>
                <a:gs pos="100000">
                  <a:srgbClr val="3FCDD9"/>
                </a:gs>
              </a:gsLst>
              <a:lin ang="10800000" scaled="0"/>
            </a:gradFill>
            <a:headEnd type="oval" w="sm"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F52DFD-152E-4109-945B-0A04DB8D5761}"/>
              </a:ext>
            </a:extLst>
          </p:cNvPr>
          <p:cNvCxnSpPr>
            <a:cxnSpLocks/>
          </p:cNvCxnSpPr>
          <p:nvPr/>
        </p:nvCxnSpPr>
        <p:spPr>
          <a:xfrm>
            <a:off x="4593607" y="3241444"/>
            <a:ext cx="695020" cy="0"/>
          </a:xfrm>
          <a:prstGeom prst="line">
            <a:avLst/>
          </a:prstGeom>
          <a:ln w="9525">
            <a:gradFill>
              <a:gsLst>
                <a:gs pos="0">
                  <a:srgbClr val="3FCDD9">
                    <a:alpha val="0"/>
                  </a:srgbClr>
                </a:gs>
                <a:gs pos="100000">
                  <a:srgbClr val="3FCDD9"/>
                </a:gs>
              </a:gsLst>
              <a:lin ang="10800000" scaled="0"/>
            </a:gradFill>
            <a:headEnd type="oval" w="sm"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FAC282D-C288-46DC-83BA-F61EEA5C0DAC}"/>
              </a:ext>
            </a:extLst>
          </p:cNvPr>
          <p:cNvCxnSpPr>
            <a:cxnSpLocks/>
          </p:cNvCxnSpPr>
          <p:nvPr/>
        </p:nvCxnSpPr>
        <p:spPr>
          <a:xfrm>
            <a:off x="4593607" y="3451610"/>
            <a:ext cx="654055" cy="613543"/>
          </a:xfrm>
          <a:prstGeom prst="line">
            <a:avLst/>
          </a:prstGeom>
          <a:ln w="9525">
            <a:gradFill>
              <a:gsLst>
                <a:gs pos="0">
                  <a:srgbClr val="3FCDD9">
                    <a:alpha val="0"/>
                  </a:srgbClr>
                </a:gs>
                <a:gs pos="100000">
                  <a:srgbClr val="3FCDD9"/>
                </a:gs>
              </a:gsLst>
              <a:lin ang="10800000" scaled="0"/>
            </a:gradFill>
            <a:headEnd type="oval" w="sm" len="sm"/>
          </a:ln>
        </p:spPr>
        <p:style>
          <a:lnRef idx="1">
            <a:schemeClr val="accent1"/>
          </a:lnRef>
          <a:fillRef idx="0">
            <a:schemeClr val="accent1"/>
          </a:fillRef>
          <a:effectRef idx="0">
            <a:schemeClr val="accent1"/>
          </a:effectRef>
          <a:fontRef idx="minor">
            <a:schemeClr val="tx1"/>
          </a:fontRef>
        </p:style>
      </p:cxnSp>
      <p:sp>
        <p:nvSpPr>
          <p:cNvPr id="4" name="Title 4">
            <a:extLst>
              <a:ext uri="{FF2B5EF4-FFF2-40B4-BE49-F238E27FC236}">
                <a16:creationId xmlns:a16="http://schemas.microsoft.com/office/drawing/2014/main" id="{0B2B5380-A966-CD8C-2930-1420CE28E346}"/>
              </a:ext>
            </a:extLst>
          </p:cNvPr>
          <p:cNvSpPr txBox="1">
            <a:spLocks/>
          </p:cNvSpPr>
          <p:nvPr/>
        </p:nvSpPr>
        <p:spPr>
          <a:xfrm>
            <a:off x="465495" y="5486427"/>
            <a:ext cx="4587511" cy="9848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algn="ctr" defTabSz="685783">
              <a:tabLst>
                <a:tab pos="1655681" algn="l"/>
              </a:tabLst>
              <a:defRPr sz="1600" b="1">
                <a:solidFill>
                  <a:srgbClr val="3FCDD9"/>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12" rtl="0" eaLnBrk="1" fontAlgn="auto" latinLnBrk="0" hangingPunct="1">
              <a:lnSpc>
                <a:spcPct val="100000"/>
              </a:lnSpc>
              <a:spcBef>
                <a:spcPts val="0"/>
              </a:spcBef>
              <a:spcAft>
                <a:spcPts val="0"/>
              </a:spcAft>
              <a:buClrTx/>
              <a:buSzTx/>
              <a:buFontTx/>
              <a:buNone/>
              <a:tabLst>
                <a:tab pos="1103843" algn="l"/>
              </a:tabLst>
              <a:defRPr/>
            </a:pPr>
            <a:r>
              <a:rPr kumimoji="0" lang="en-US" sz="1867" b="0" i="0" u="none" strike="noStrike" kern="1200" cap="none" spc="0" normalizeH="0" baseline="0" noProof="0">
                <a:ln>
                  <a:noFill/>
                </a:ln>
                <a:solidFill>
                  <a:srgbClr val="3FCDD9"/>
                </a:solidFill>
                <a:effectLst/>
                <a:uLnTx/>
                <a:uFillTx/>
                <a:latin typeface="Arial"/>
                <a:ea typeface="+mn-ea"/>
                <a:cs typeface="+mn-cs"/>
              </a:rPr>
              <a:t>Drive AI innovations faster with PowerScale OneFS</a:t>
            </a:r>
          </a:p>
        </p:txBody>
      </p:sp>
      <p:pic>
        <p:nvPicPr>
          <p:cNvPr id="15" name="Graphic 14">
            <a:extLst>
              <a:ext uri="{FF2B5EF4-FFF2-40B4-BE49-F238E27FC236}">
                <a16:creationId xmlns:a16="http://schemas.microsoft.com/office/drawing/2014/main" id="{99C1DBDF-10E5-BFA4-C10F-033A60533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7040" y="3833252"/>
            <a:ext cx="304800" cy="304800"/>
          </a:xfrm>
          <a:prstGeom prst="rect">
            <a:avLst/>
          </a:prstGeom>
        </p:spPr>
      </p:pic>
      <p:pic>
        <p:nvPicPr>
          <p:cNvPr id="18" name="Graphic 17">
            <a:extLst>
              <a:ext uri="{FF2B5EF4-FFF2-40B4-BE49-F238E27FC236}">
                <a16:creationId xmlns:a16="http://schemas.microsoft.com/office/drawing/2014/main" id="{C78144D0-015D-399C-DF45-487685B0EC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7040" y="2336284"/>
            <a:ext cx="304800" cy="304800"/>
          </a:xfrm>
          <a:prstGeom prst="rect">
            <a:avLst/>
          </a:prstGeom>
        </p:spPr>
      </p:pic>
      <p:pic>
        <p:nvPicPr>
          <p:cNvPr id="30" name="Graphic 29">
            <a:extLst>
              <a:ext uri="{FF2B5EF4-FFF2-40B4-BE49-F238E27FC236}">
                <a16:creationId xmlns:a16="http://schemas.microsoft.com/office/drawing/2014/main" id="{9491DA1E-EF35-E463-50F8-A2DF4FF5F4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7040" y="3083781"/>
            <a:ext cx="304800" cy="304800"/>
          </a:xfrm>
          <a:prstGeom prst="rect">
            <a:avLst/>
          </a:prstGeom>
        </p:spPr>
      </p:pic>
      <p:pic>
        <p:nvPicPr>
          <p:cNvPr id="31" name="Picture 30">
            <a:extLst>
              <a:ext uri="{FF2B5EF4-FFF2-40B4-BE49-F238E27FC236}">
                <a16:creationId xmlns:a16="http://schemas.microsoft.com/office/drawing/2014/main" id="{A7DC9FE9-80DC-02CD-5007-1328EE9FCF8C}"/>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
        <p:nvSpPr>
          <p:cNvPr id="3" name="TextBox 2">
            <a:extLst>
              <a:ext uri="{FF2B5EF4-FFF2-40B4-BE49-F238E27FC236}">
                <a16:creationId xmlns:a16="http://schemas.microsoft.com/office/drawing/2014/main" id="{1DC74B93-B3E7-85CF-0F07-48AD364B6B6B}"/>
              </a:ext>
            </a:extLst>
          </p:cNvPr>
          <p:cNvSpPr txBox="1"/>
          <p:nvPr/>
        </p:nvSpPr>
        <p:spPr>
          <a:xfrm>
            <a:off x="7655196" y="505438"/>
            <a:ext cx="3951292" cy="430887"/>
          </a:xfrm>
          <a:prstGeom prst="rect">
            <a:avLst/>
          </a:prstGeom>
          <a:noFill/>
        </p:spPr>
        <p:txBody>
          <a:bodyPr wrap="square" lIns="0" tIns="0" rIns="0" bIns="0" rtlCol="0" anchor="t">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2"/>
                </a:solidFill>
                <a:effectLst/>
                <a:uLnTx/>
                <a:uFillTx/>
                <a:latin typeface="Arial"/>
                <a:ea typeface="+mn-ea"/>
                <a:cs typeface="+mn-cs"/>
              </a:rPr>
              <a:t>OneFS 9.8</a:t>
            </a:r>
          </a:p>
        </p:txBody>
      </p:sp>
      <p:pic>
        <p:nvPicPr>
          <p:cNvPr id="13" name="Picture 12">
            <a:extLst>
              <a:ext uri="{FF2B5EF4-FFF2-40B4-BE49-F238E27FC236}">
                <a16:creationId xmlns:a16="http://schemas.microsoft.com/office/drawing/2014/main" id="{5EADE046-1291-718E-5ADE-805886AFC6CB}"/>
              </a:ext>
            </a:extLst>
          </p:cNvPr>
          <p:cNvPicPr>
            <a:picLocks noChangeAspect="1"/>
          </p:cNvPicPr>
          <p:nvPr/>
        </p:nvPicPr>
        <p:blipFill>
          <a:blip r:embed="rId12"/>
          <a:stretch>
            <a:fillRect/>
          </a:stretch>
        </p:blipFill>
        <p:spPr>
          <a:xfrm>
            <a:off x="979894" y="2456626"/>
            <a:ext cx="3558712" cy="1559110"/>
          </a:xfrm>
          <a:prstGeom prst="rect">
            <a:avLst/>
          </a:prstGeom>
        </p:spPr>
      </p:pic>
    </p:spTree>
    <p:extLst>
      <p:ext uri="{BB962C8B-B14F-4D97-AF65-F5344CB8AC3E}">
        <p14:creationId xmlns:p14="http://schemas.microsoft.com/office/powerpoint/2010/main" val="47570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795F4-BC9C-556F-CE52-635013209E19}"/>
              </a:ext>
            </a:extLst>
          </p:cNvPr>
          <p:cNvSpPr>
            <a:spLocks noGrp="1"/>
          </p:cNvSpPr>
          <p:nvPr>
            <p:ph type="title"/>
          </p:nvPr>
        </p:nvSpPr>
        <p:spPr>
          <a:xfrm>
            <a:off x="382483" y="800101"/>
            <a:ext cx="9615246" cy="886397"/>
          </a:xfrm>
        </p:spPr>
        <p:txBody>
          <a:bodyPr/>
          <a:lstStyle/>
          <a:p>
            <a:r>
              <a:rPr lang="en-US"/>
              <a:t>OneFS 9.8 for PowerScale</a:t>
            </a:r>
            <a:br>
              <a:rPr lang="en-US"/>
            </a:br>
            <a:r>
              <a:rPr lang="en-US"/>
              <a:t>Accelerate </a:t>
            </a:r>
            <a:r>
              <a:rPr lang="en-US" err="1"/>
              <a:t>GenAI</a:t>
            </a:r>
            <a:r>
              <a:rPr lang="en-US"/>
              <a:t> workloads</a:t>
            </a:r>
          </a:p>
        </p:txBody>
      </p:sp>
      <p:sp>
        <p:nvSpPr>
          <p:cNvPr id="3" name="Content Placeholder 2">
            <a:extLst>
              <a:ext uri="{FF2B5EF4-FFF2-40B4-BE49-F238E27FC236}">
                <a16:creationId xmlns:a16="http://schemas.microsoft.com/office/drawing/2014/main" id="{D49F6B19-283E-5EB2-0872-2D150E589503}"/>
              </a:ext>
            </a:extLst>
          </p:cNvPr>
          <p:cNvSpPr>
            <a:spLocks noGrp="1"/>
          </p:cNvSpPr>
          <p:nvPr>
            <p:ph sz="quarter" idx="11"/>
          </p:nvPr>
        </p:nvSpPr>
        <p:spPr>
          <a:xfrm>
            <a:off x="4438651" y="1932643"/>
            <a:ext cx="3314700" cy="2763512"/>
          </a:xfrm>
        </p:spPr>
        <p:txBody>
          <a:bodyPr/>
          <a:lstStyle/>
          <a:p>
            <a:pPr algn="l"/>
            <a:r>
              <a:rPr kumimoji="0" lang="en-US" b="1" i="0" u="none" strike="noStrike" kern="1200" cap="none" spc="0" normalizeH="0" baseline="0" noProof="0">
                <a:ln>
                  <a:noFill/>
                </a:ln>
                <a:solidFill>
                  <a:srgbClr val="0D2155"/>
                </a:solidFill>
                <a:effectLst/>
                <a:uLnTx/>
                <a:uFillTx/>
                <a:ea typeface="+mn-ea"/>
                <a:cs typeface="+mn-cs"/>
              </a:rPr>
              <a:t>Multicloud</a:t>
            </a:r>
          </a:p>
          <a:p>
            <a:pPr marL="230188" algn="l"/>
            <a:r>
              <a:rPr lang="en-US"/>
              <a:t>APEX File Storage for Azure</a:t>
            </a:r>
          </a:p>
          <a:p>
            <a:pPr marL="230188" algn="l"/>
            <a:endParaRPr lang="en-US"/>
          </a:p>
          <a:p>
            <a:pPr marL="230188" algn="l"/>
            <a:endParaRPr lang="en-US"/>
          </a:p>
          <a:p>
            <a:pPr marL="230188" algn="l"/>
            <a:endParaRPr lang="en-US"/>
          </a:p>
        </p:txBody>
      </p:sp>
      <p:sp>
        <p:nvSpPr>
          <p:cNvPr id="4" name="Content Placeholder 3">
            <a:extLst>
              <a:ext uri="{FF2B5EF4-FFF2-40B4-BE49-F238E27FC236}">
                <a16:creationId xmlns:a16="http://schemas.microsoft.com/office/drawing/2014/main" id="{BFAEBCAE-BFB1-ACB6-6CA2-62B500A2D7CC}"/>
              </a:ext>
            </a:extLst>
          </p:cNvPr>
          <p:cNvSpPr>
            <a:spLocks noGrp="1"/>
          </p:cNvSpPr>
          <p:nvPr>
            <p:ph sz="quarter" idx="12"/>
          </p:nvPr>
        </p:nvSpPr>
        <p:spPr>
          <a:xfrm>
            <a:off x="457200" y="1932643"/>
            <a:ext cx="3314700" cy="2763512"/>
          </a:xfrm>
        </p:spPr>
        <p:txBody>
          <a:bodyPr lIns="91440" tIns="91440" rIns="91440" bIns="91440" anchor="ctr" anchorCtr="0"/>
          <a:lstStyle/>
          <a:p>
            <a:pPr algn="l"/>
            <a:endParaRPr lang="en-US" b="1" dirty="0">
              <a:solidFill>
                <a:srgbClr val="0D2155"/>
              </a:solidFill>
            </a:endParaRPr>
          </a:p>
          <a:p>
            <a:pPr algn="l"/>
            <a:r>
              <a:rPr kumimoji="0" lang="en-US" b="1" i="0" u="none" strike="noStrike" kern="1200" cap="none" spc="0" normalizeH="0" baseline="0" noProof="0" dirty="0">
                <a:ln>
                  <a:noFill/>
                </a:ln>
                <a:solidFill>
                  <a:srgbClr val="0D2155"/>
                </a:solidFill>
                <a:effectLst/>
                <a:uLnTx/>
                <a:uFillTx/>
                <a:ea typeface="+mn-ea"/>
                <a:cs typeface="+mn-cs"/>
              </a:rPr>
              <a:t>Performance</a:t>
            </a:r>
            <a:endParaRPr lang="en-US" dirty="0">
              <a:ea typeface="+mn-ea"/>
              <a:cs typeface="+mn-cs"/>
            </a:endParaRPr>
          </a:p>
          <a:p>
            <a:pPr marL="229870" algn="l"/>
            <a:r>
              <a:rPr lang="en-US" dirty="0"/>
              <a:t>RDMA for NFSv4.1</a:t>
            </a:r>
            <a:endParaRPr lang="en-US" dirty="0">
              <a:cs typeface="Arial"/>
            </a:endParaRPr>
          </a:p>
          <a:p>
            <a:pPr marL="229870" algn="l"/>
            <a:r>
              <a:rPr lang="en-US" err="1"/>
              <a:t>SmartThrottling</a:t>
            </a:r>
            <a:endParaRPr lang="en-US">
              <a:cs typeface="Arial"/>
            </a:endParaRPr>
          </a:p>
          <a:p>
            <a:pPr marL="229870" algn="l"/>
            <a:r>
              <a:rPr lang="en-US" dirty="0"/>
              <a:t>Multipath Client Driver</a:t>
            </a:r>
            <a:endParaRPr lang="en-US" dirty="0">
              <a:cs typeface="Arial"/>
            </a:endParaRPr>
          </a:p>
          <a:p>
            <a:pPr marL="229870" algn="l"/>
            <a:r>
              <a:rPr lang="en-US" dirty="0"/>
              <a:t>Software support for </a:t>
            </a:r>
            <a:r>
              <a:rPr lang="en-US" dirty="0" err="1"/>
              <a:t>PowerScale</a:t>
            </a:r>
            <a:r>
              <a:rPr lang="en-US" dirty="0"/>
              <a:t> all-flash node F910 (May RTS)</a:t>
            </a:r>
            <a:endParaRPr lang="en-US" dirty="0">
              <a:cs typeface="Arial"/>
            </a:endParaRPr>
          </a:p>
        </p:txBody>
      </p:sp>
      <p:sp>
        <p:nvSpPr>
          <p:cNvPr id="5" name="Content Placeholder 4">
            <a:extLst>
              <a:ext uri="{FF2B5EF4-FFF2-40B4-BE49-F238E27FC236}">
                <a16:creationId xmlns:a16="http://schemas.microsoft.com/office/drawing/2014/main" id="{3DECAC32-369E-F175-9C3A-CB337FC8B43D}"/>
              </a:ext>
            </a:extLst>
          </p:cNvPr>
          <p:cNvSpPr>
            <a:spLocks noGrp="1"/>
          </p:cNvSpPr>
          <p:nvPr>
            <p:ph sz="quarter" idx="13"/>
          </p:nvPr>
        </p:nvSpPr>
        <p:spPr>
          <a:xfrm>
            <a:off x="8324850" y="1932643"/>
            <a:ext cx="3314700" cy="2763512"/>
          </a:xfrm>
        </p:spPr>
        <p:txBody>
          <a:bodyPr/>
          <a:lstStyle/>
          <a:p>
            <a:pPr algn="l"/>
            <a:r>
              <a:rPr kumimoji="0" lang="en-US" b="1" i="0" u="none" strike="noStrike" kern="1200" cap="none" spc="0" normalizeH="0" baseline="0" noProof="0">
                <a:ln>
                  <a:noFill/>
                </a:ln>
                <a:solidFill>
                  <a:srgbClr val="0D2155"/>
                </a:solidFill>
                <a:effectLst/>
                <a:uLnTx/>
                <a:uFillTx/>
                <a:ea typeface="+mn-ea"/>
                <a:cs typeface="+mn-cs"/>
              </a:rPr>
              <a:t>Serviceability</a:t>
            </a:r>
          </a:p>
          <a:p>
            <a:pPr marL="230188" algn="l"/>
            <a:r>
              <a:rPr lang="en-US"/>
              <a:t>File analysis</a:t>
            </a:r>
          </a:p>
          <a:p>
            <a:pPr marL="230188" algn="l"/>
            <a:r>
              <a:rPr lang="en-US"/>
              <a:t>Granular log file gathering</a:t>
            </a:r>
          </a:p>
          <a:p>
            <a:pPr marL="230188" algn="l"/>
            <a:endParaRPr lang="en-US"/>
          </a:p>
          <a:p>
            <a:pPr marL="230188" algn="l"/>
            <a:endParaRPr lang="en-US"/>
          </a:p>
        </p:txBody>
      </p:sp>
      <p:sp>
        <p:nvSpPr>
          <p:cNvPr id="9" name="Rectangle 8">
            <a:extLst>
              <a:ext uri="{FF2B5EF4-FFF2-40B4-BE49-F238E27FC236}">
                <a16:creationId xmlns:a16="http://schemas.microsoft.com/office/drawing/2014/main" id="{4527EA81-A8A2-3596-E048-145E63DD49BE}"/>
              </a:ext>
            </a:extLst>
          </p:cNvPr>
          <p:cNvSpPr/>
          <p:nvPr/>
        </p:nvSpPr>
        <p:spPr>
          <a:xfrm>
            <a:off x="552451" y="5023836"/>
            <a:ext cx="11087099" cy="999869"/>
          </a:xfrm>
          <a:prstGeom prst="rect">
            <a:avLst/>
          </a:prstGeom>
          <a:solidFill>
            <a:srgbClr val="0D2155"/>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a:ea typeface="+mn-ea"/>
                <a:cs typeface="+mn-cs"/>
              </a:rPr>
              <a:t>OneFS 9.8 brings enhanced performance, extends OneFS into Microsoft 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a:ea typeface="+mn-ea"/>
                <a:cs typeface="+mn-cs"/>
              </a:rPr>
              <a:t>and improves PowerScale system serviceability </a:t>
            </a:r>
          </a:p>
        </p:txBody>
      </p:sp>
    </p:spTree>
    <p:extLst>
      <p:ext uri="{BB962C8B-B14F-4D97-AF65-F5344CB8AC3E}">
        <p14:creationId xmlns:p14="http://schemas.microsoft.com/office/powerpoint/2010/main" val="176683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332A7E0-083F-6EC7-4AA7-F7F587276B20}"/>
              </a:ext>
            </a:extLst>
          </p:cNvPr>
          <p:cNvSpPr/>
          <p:nvPr/>
        </p:nvSpPr>
        <p:spPr>
          <a:xfrm>
            <a:off x="6390325" y="1076363"/>
            <a:ext cx="5789991" cy="5267004"/>
          </a:xfrm>
          <a:prstGeom prst="rect">
            <a:avLst/>
          </a:prstGeom>
          <a:gradFill flip="none" rotWithShape="1">
            <a:gsLst>
              <a:gs pos="0">
                <a:srgbClr val="000000">
                  <a:alpha val="0"/>
                </a:srgbClr>
              </a:gs>
              <a:gs pos="100000">
                <a:srgbClr val="000000">
                  <a:alpha val="0"/>
                </a:srgbClr>
              </a:gs>
              <a:gs pos="50000">
                <a:srgbClr val="000000">
                  <a:alpha val="50000"/>
                </a:srgbClr>
              </a:gs>
            </a:gsLst>
            <a:lin ang="5400000" scaled="1"/>
            <a:tileRect/>
          </a:gradFill>
          <a:ln w="12700" cap="flat" cmpd="sng" algn="ctr">
            <a:noFill/>
            <a:prstDash val="solid"/>
            <a:miter lim="800000"/>
          </a:ln>
          <a:effectLst/>
        </p:spPr>
        <p:txBody>
          <a:bodyPr rtlCol="0" anchor="ctr"/>
          <a:lstStyle/>
          <a:p>
            <a:pPr algn="ctr" defTabSz="914354">
              <a:defRPr/>
            </a:pPr>
            <a:endParaRPr lang="en-US" sz="1200" kern="0">
              <a:solidFill>
                <a:srgbClr val="000000"/>
              </a:solidFill>
              <a:latin typeface="Arial"/>
            </a:endParaRPr>
          </a:p>
        </p:txBody>
      </p:sp>
      <p:sp>
        <p:nvSpPr>
          <p:cNvPr id="31" name="Rectangle 30">
            <a:extLst>
              <a:ext uri="{FF2B5EF4-FFF2-40B4-BE49-F238E27FC236}">
                <a16:creationId xmlns:a16="http://schemas.microsoft.com/office/drawing/2014/main" id="{B4D9BDCB-011D-0BB1-4EBD-2A5351C4D143}"/>
              </a:ext>
            </a:extLst>
          </p:cNvPr>
          <p:cNvSpPr/>
          <p:nvPr/>
        </p:nvSpPr>
        <p:spPr>
          <a:xfrm>
            <a:off x="8373638" y="1354423"/>
            <a:ext cx="1829028" cy="1287391"/>
          </a:xfrm>
          <a:prstGeom prst="rect">
            <a:avLst/>
          </a:prstGeom>
          <a:solidFill>
            <a:srgbClr val="000000">
              <a:alpha val="15000"/>
            </a:srgbClr>
          </a:solidFill>
          <a:ln w="9525" cap="flat" cmpd="sng" algn="ctr">
            <a:solidFill>
              <a:srgbClr val="F2AF00"/>
            </a:solidFill>
            <a:prstDash val="solid"/>
            <a:miter lim="800000"/>
          </a:ln>
          <a:effectLst/>
        </p:spPr>
        <p:txBody>
          <a:bodyPr lIns="68580" rIns="0" rtlCol="0" anchor="t"/>
          <a:lstStyle/>
          <a:p>
            <a:pPr algn="ctr" defTabSz="385725">
              <a:defRPr/>
            </a:pPr>
            <a:endParaRPr lang="en-US" sz="563" b="1" kern="0">
              <a:solidFill>
                <a:srgbClr val="FFFFFF"/>
              </a:solidFill>
              <a:latin typeface="Arial"/>
            </a:endParaRPr>
          </a:p>
        </p:txBody>
      </p:sp>
      <p:sp>
        <p:nvSpPr>
          <p:cNvPr id="2" name="Title 1">
            <a:extLst>
              <a:ext uri="{FF2B5EF4-FFF2-40B4-BE49-F238E27FC236}">
                <a16:creationId xmlns:a16="http://schemas.microsoft.com/office/drawing/2014/main" id="{EC76AA34-45F6-A396-0AB8-249009545DCE}"/>
              </a:ext>
            </a:extLst>
          </p:cNvPr>
          <p:cNvSpPr>
            <a:spLocks noGrp="1"/>
          </p:cNvSpPr>
          <p:nvPr>
            <p:ph type="title"/>
          </p:nvPr>
        </p:nvSpPr>
        <p:spPr/>
        <p:txBody>
          <a:bodyPr/>
          <a:lstStyle/>
          <a:p>
            <a:r>
              <a:rPr lang="en-US"/>
              <a:t>Dell APEX File Storage for Microsoft Azure</a:t>
            </a:r>
          </a:p>
        </p:txBody>
      </p:sp>
      <p:sp>
        <p:nvSpPr>
          <p:cNvPr id="3" name="Subtitle 2">
            <a:extLst>
              <a:ext uri="{FF2B5EF4-FFF2-40B4-BE49-F238E27FC236}">
                <a16:creationId xmlns:a16="http://schemas.microsoft.com/office/drawing/2014/main" id="{2860D640-C55A-3926-64B4-4F68524D1AC2}"/>
              </a:ext>
            </a:extLst>
          </p:cNvPr>
          <p:cNvSpPr>
            <a:spLocks noGrp="1"/>
          </p:cNvSpPr>
          <p:nvPr>
            <p:ph type="subTitle" idx="1"/>
          </p:nvPr>
        </p:nvSpPr>
        <p:spPr>
          <a:xfrm>
            <a:off x="396117" y="933700"/>
            <a:ext cx="11430000" cy="287259"/>
          </a:xfrm>
        </p:spPr>
        <p:txBody>
          <a:bodyPr/>
          <a:lstStyle/>
          <a:p>
            <a:r>
              <a:rPr lang="en-US">
                <a:solidFill>
                  <a:srgbClr val="41B6E6"/>
                </a:solidFill>
                <a:latin typeface="Arial"/>
              </a:rPr>
              <a:t>Dell APEX File Storage for Microsoft Azure delivers the most advanced file storage capabilities in Azure</a:t>
            </a:r>
            <a:r>
              <a:rPr lang="en-US" baseline="30000">
                <a:solidFill>
                  <a:srgbClr val="41B6E6"/>
                </a:solidFill>
                <a:latin typeface="Arial"/>
              </a:rPr>
              <a:t>2</a:t>
            </a:r>
          </a:p>
        </p:txBody>
      </p:sp>
      <p:pic>
        <p:nvPicPr>
          <p:cNvPr id="56" name="Picture 55">
            <a:extLst>
              <a:ext uri="{FF2B5EF4-FFF2-40B4-BE49-F238E27FC236}">
                <a16:creationId xmlns:a16="http://schemas.microsoft.com/office/drawing/2014/main" id="{DBDC3540-E7B3-BDE7-D2AB-C0266DB26371}"/>
              </a:ext>
            </a:extLst>
          </p:cNvPr>
          <p:cNvPicPr>
            <a:picLocks noChangeAspect="1"/>
          </p:cNvPicPr>
          <p:nvPr/>
        </p:nvPicPr>
        <p:blipFill rotWithShape="1">
          <a:blip r:embed="rId3"/>
          <a:srcRect l="22747" r="67991" b="7314"/>
          <a:stretch/>
        </p:blipFill>
        <p:spPr>
          <a:xfrm flipH="1">
            <a:off x="4239699" y="3202991"/>
            <a:ext cx="309312" cy="1861772"/>
          </a:xfrm>
          <a:prstGeom prst="rect">
            <a:avLst/>
          </a:prstGeom>
        </p:spPr>
      </p:pic>
      <p:pic>
        <p:nvPicPr>
          <p:cNvPr id="54" name="Picture 53">
            <a:extLst>
              <a:ext uri="{FF2B5EF4-FFF2-40B4-BE49-F238E27FC236}">
                <a16:creationId xmlns:a16="http://schemas.microsoft.com/office/drawing/2014/main" id="{E84D2422-A6F9-E919-A7F5-6154893D925A}"/>
              </a:ext>
            </a:extLst>
          </p:cNvPr>
          <p:cNvPicPr>
            <a:picLocks noChangeAspect="1"/>
          </p:cNvPicPr>
          <p:nvPr/>
        </p:nvPicPr>
        <p:blipFill rotWithShape="1">
          <a:blip r:embed="rId3"/>
          <a:srcRect l="-1" t="53995" r="79170"/>
          <a:stretch/>
        </p:blipFill>
        <p:spPr>
          <a:xfrm>
            <a:off x="1871771" y="4293353"/>
            <a:ext cx="695687" cy="924099"/>
          </a:xfrm>
          <a:prstGeom prst="rect">
            <a:avLst/>
          </a:prstGeom>
        </p:spPr>
      </p:pic>
      <p:pic>
        <p:nvPicPr>
          <p:cNvPr id="10" name="Picture 9">
            <a:extLst>
              <a:ext uri="{FF2B5EF4-FFF2-40B4-BE49-F238E27FC236}">
                <a16:creationId xmlns:a16="http://schemas.microsoft.com/office/drawing/2014/main" id="{D4A10B95-44AF-C188-7740-9FF3C655F5AE}"/>
              </a:ext>
            </a:extLst>
          </p:cNvPr>
          <p:cNvPicPr>
            <a:picLocks noChangeAspect="1"/>
          </p:cNvPicPr>
          <p:nvPr/>
        </p:nvPicPr>
        <p:blipFill rotWithShape="1">
          <a:blip r:embed="rId3"/>
          <a:srcRect l="51750" r="21322"/>
          <a:stretch/>
        </p:blipFill>
        <p:spPr>
          <a:xfrm>
            <a:off x="4595308" y="3013660"/>
            <a:ext cx="989357" cy="2209757"/>
          </a:xfrm>
          <a:prstGeom prst="rect">
            <a:avLst/>
          </a:prstGeom>
        </p:spPr>
      </p:pic>
      <p:pic>
        <p:nvPicPr>
          <p:cNvPr id="11" name="Picture 10">
            <a:extLst>
              <a:ext uri="{FF2B5EF4-FFF2-40B4-BE49-F238E27FC236}">
                <a16:creationId xmlns:a16="http://schemas.microsoft.com/office/drawing/2014/main" id="{CD33765E-2BA1-A695-F5D5-69292F2F7CBC}"/>
              </a:ext>
            </a:extLst>
          </p:cNvPr>
          <p:cNvPicPr>
            <a:picLocks noChangeAspect="1"/>
          </p:cNvPicPr>
          <p:nvPr/>
        </p:nvPicPr>
        <p:blipFill rotWithShape="1">
          <a:blip r:embed="rId3"/>
          <a:srcRect r="51750"/>
          <a:stretch/>
        </p:blipFill>
        <p:spPr>
          <a:xfrm>
            <a:off x="243757" y="3305669"/>
            <a:ext cx="1611475" cy="2008691"/>
          </a:xfrm>
          <a:prstGeom prst="rect">
            <a:avLst/>
          </a:prstGeom>
        </p:spPr>
      </p:pic>
      <p:pic>
        <p:nvPicPr>
          <p:cNvPr id="14" name="Picture 13">
            <a:extLst>
              <a:ext uri="{FF2B5EF4-FFF2-40B4-BE49-F238E27FC236}">
                <a16:creationId xmlns:a16="http://schemas.microsoft.com/office/drawing/2014/main" id="{A82C1C27-8575-536E-C02D-D004F4E3E83E}"/>
              </a:ext>
            </a:extLst>
          </p:cNvPr>
          <p:cNvPicPr>
            <a:picLocks noChangeAspect="1"/>
          </p:cNvPicPr>
          <p:nvPr/>
        </p:nvPicPr>
        <p:blipFill rotWithShape="1">
          <a:blip r:embed="rId3"/>
          <a:srcRect l="81670"/>
          <a:stretch/>
        </p:blipFill>
        <p:spPr>
          <a:xfrm>
            <a:off x="5595108" y="2832297"/>
            <a:ext cx="508443" cy="2394595"/>
          </a:xfrm>
          <a:prstGeom prst="rect">
            <a:avLst/>
          </a:prstGeom>
        </p:spPr>
      </p:pic>
      <p:sp>
        <p:nvSpPr>
          <p:cNvPr id="173" name="Oval 172">
            <a:extLst>
              <a:ext uri="{FF2B5EF4-FFF2-40B4-BE49-F238E27FC236}">
                <a16:creationId xmlns:a16="http://schemas.microsoft.com/office/drawing/2014/main" id="{226EC346-F114-B91A-9F62-B225C28438DC}"/>
              </a:ext>
            </a:extLst>
          </p:cNvPr>
          <p:cNvSpPr/>
          <p:nvPr/>
        </p:nvSpPr>
        <p:spPr>
          <a:xfrm>
            <a:off x="413089" y="2590612"/>
            <a:ext cx="5942232" cy="3587213"/>
          </a:xfrm>
          <a:prstGeom prst="ellipse">
            <a:avLst/>
          </a:prstGeom>
          <a:solidFill>
            <a:schemeClr val="accent6">
              <a:lumMod val="60000"/>
              <a:lumOff val="40000"/>
            </a:schemeClr>
          </a:solidFill>
          <a:ln w="12700">
            <a:noFill/>
          </a:ln>
          <a:effectLst>
            <a:softEdge rad="1041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defRPr/>
            </a:pPr>
            <a:endParaRPr lang="en-US" sz="2133" u="sng">
              <a:solidFill>
                <a:srgbClr val="000000"/>
              </a:solidFill>
              <a:latin typeface="Arial"/>
            </a:endParaRPr>
          </a:p>
        </p:txBody>
      </p:sp>
      <p:cxnSp>
        <p:nvCxnSpPr>
          <p:cNvPr id="30" name="Straight Connector 29">
            <a:extLst>
              <a:ext uri="{FF2B5EF4-FFF2-40B4-BE49-F238E27FC236}">
                <a16:creationId xmlns:a16="http://schemas.microsoft.com/office/drawing/2014/main" id="{240E03E8-C9BA-68D7-05A4-099608E93B00}"/>
              </a:ext>
            </a:extLst>
          </p:cNvPr>
          <p:cNvCxnSpPr>
            <a:cxnSpLocks/>
            <a:stCxn id="59" idx="0"/>
          </p:cNvCxnSpPr>
          <p:nvPr/>
        </p:nvCxnSpPr>
        <p:spPr>
          <a:xfrm>
            <a:off x="3223834" y="2480669"/>
            <a:ext cx="3209" cy="1381895"/>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7" name="!!n13">
            <a:extLst>
              <a:ext uri="{FF2B5EF4-FFF2-40B4-BE49-F238E27FC236}">
                <a16:creationId xmlns:a16="http://schemas.microsoft.com/office/drawing/2014/main" id="{343A0C70-9F11-A3A8-07D9-8ED7B3AA89D8}"/>
              </a:ext>
            </a:extLst>
          </p:cNvPr>
          <p:cNvSpPr>
            <a:spLocks noChangeAspect="1"/>
          </p:cNvSpPr>
          <p:nvPr/>
        </p:nvSpPr>
        <p:spPr>
          <a:xfrm>
            <a:off x="2385075" y="1560072"/>
            <a:ext cx="1667541" cy="976872"/>
          </a:xfrm>
          <a:custGeom>
            <a:avLst/>
            <a:gdLst>
              <a:gd name="connsiteX0" fmla="*/ 1370085 w 1561313"/>
              <a:gd name="connsiteY0" fmla="*/ 501456 h 899690"/>
              <a:gd name="connsiteX1" fmla="*/ 1357274 w 1561313"/>
              <a:gd name="connsiteY1" fmla="*/ 501883 h 899690"/>
              <a:gd name="connsiteX2" fmla="*/ 1067112 w 1561313"/>
              <a:gd name="connsiteY2" fmla="*/ 225382 h 899690"/>
              <a:gd name="connsiteX3" fmla="*/ 999269 w 1561313"/>
              <a:gd name="connsiteY3" fmla="*/ 235313 h 899690"/>
              <a:gd name="connsiteX4" fmla="*/ 646935 w 1561313"/>
              <a:gd name="connsiteY4" fmla="*/ 6459 h 899690"/>
              <a:gd name="connsiteX5" fmla="*/ 417114 w 1561313"/>
              <a:gd name="connsiteY5" fmla="*/ 240058 h 899690"/>
              <a:gd name="connsiteX6" fmla="*/ 10256 w 1561313"/>
              <a:gd name="connsiteY6" fmla="*/ 482500 h 899690"/>
              <a:gd name="connsiteX7" fmla="*/ 252693 w 1561313"/>
              <a:gd name="connsiteY7" fmla="*/ 889358 h 899690"/>
              <a:gd name="connsiteX8" fmla="*/ 333746 w 1561313"/>
              <a:gd name="connsiteY8" fmla="*/ 899603 h 899690"/>
              <a:gd name="connsiteX9" fmla="*/ 1370085 w 1561313"/>
              <a:gd name="connsiteY9" fmla="*/ 899603 h 899690"/>
              <a:gd name="connsiteX10" fmla="*/ 1561073 w 1561313"/>
              <a:gd name="connsiteY10" fmla="*/ 692349 h 899690"/>
              <a:gd name="connsiteX11" fmla="*/ 1370085 w 1561313"/>
              <a:gd name="connsiteY11" fmla="*/ 501361 h 8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313" h="899690">
                <a:moveTo>
                  <a:pt x="1370085" y="501456"/>
                </a:moveTo>
                <a:cubicBezTo>
                  <a:pt x="1365767" y="501456"/>
                  <a:pt x="1361497" y="501456"/>
                  <a:pt x="1357274" y="501883"/>
                </a:cubicBezTo>
                <a:cubicBezTo>
                  <a:pt x="1353502" y="345405"/>
                  <a:pt x="1223590" y="221609"/>
                  <a:pt x="1067112" y="225382"/>
                </a:cubicBezTo>
                <a:cubicBezTo>
                  <a:pt x="1044180" y="225932"/>
                  <a:pt x="1021400" y="229268"/>
                  <a:pt x="999269" y="235313"/>
                </a:cubicBezTo>
                <a:cubicBezTo>
                  <a:pt x="965172" y="74820"/>
                  <a:pt x="807427" y="-27639"/>
                  <a:pt x="646935" y="6459"/>
                </a:cubicBezTo>
                <a:cubicBezTo>
                  <a:pt x="530428" y="31212"/>
                  <a:pt x="439966" y="123162"/>
                  <a:pt x="417114" y="240058"/>
                </a:cubicBezTo>
                <a:cubicBezTo>
                  <a:pt x="237813" y="194654"/>
                  <a:pt x="55660" y="303199"/>
                  <a:pt x="10256" y="482500"/>
                </a:cubicBezTo>
                <a:cubicBezTo>
                  <a:pt x="-35148" y="661796"/>
                  <a:pt x="73396" y="843954"/>
                  <a:pt x="252693" y="889358"/>
                </a:cubicBezTo>
                <a:cubicBezTo>
                  <a:pt x="279193" y="896068"/>
                  <a:pt x="306410" y="899508"/>
                  <a:pt x="333746" y="899603"/>
                </a:cubicBezTo>
                <a:lnTo>
                  <a:pt x="1370085" y="899603"/>
                </a:lnTo>
                <a:cubicBezTo>
                  <a:pt x="1480058" y="895109"/>
                  <a:pt x="1565562" y="802317"/>
                  <a:pt x="1561073" y="692349"/>
                </a:cubicBezTo>
                <a:cubicBezTo>
                  <a:pt x="1556836" y="588672"/>
                  <a:pt x="1473757" y="505598"/>
                  <a:pt x="1370085" y="501361"/>
                </a:cubicBezTo>
                <a:close/>
              </a:path>
            </a:pathLst>
          </a:custGeom>
          <a:solidFill>
            <a:schemeClr val="bg1">
              <a:lumMod val="50000"/>
            </a:schemeClr>
          </a:solidFill>
          <a:ln w="19050" cap="flat">
            <a:solidFill>
              <a:schemeClr val="accent6"/>
            </a:solidFill>
            <a:prstDash val="solid"/>
            <a:miter/>
          </a:ln>
          <a:effectLst>
            <a:outerShdw blurRad="254000" dir="9600000" sx="98000" sy="98000" algn="ctr" rotWithShape="0">
              <a:schemeClr val="accent6">
                <a:alpha val="73000"/>
              </a:schemeClr>
            </a:outerShdw>
          </a:effectLst>
        </p:spPr>
        <p:txBody>
          <a:bodyPr rtlCol="0" anchor="ctr"/>
          <a:lstStyle/>
          <a:p>
            <a:pPr defTabSz="914286">
              <a:defRPr/>
            </a:pPr>
            <a:endParaRPr lang="en-US" sz="1100">
              <a:solidFill>
                <a:srgbClr val="FFFFFF"/>
              </a:solidFill>
              <a:latin typeface="Arial"/>
            </a:endParaRPr>
          </a:p>
        </p:txBody>
      </p:sp>
      <p:pic>
        <p:nvPicPr>
          <p:cNvPr id="172" name="Picture 171">
            <a:extLst>
              <a:ext uri="{FF2B5EF4-FFF2-40B4-BE49-F238E27FC236}">
                <a16:creationId xmlns:a16="http://schemas.microsoft.com/office/drawing/2014/main" id="{25A3283B-8A62-702E-D630-00CE9E4EA61F}"/>
              </a:ext>
            </a:extLst>
          </p:cNvPr>
          <p:cNvPicPr>
            <a:picLocks noChangeAspect="1"/>
          </p:cNvPicPr>
          <p:nvPr/>
        </p:nvPicPr>
        <p:blipFill>
          <a:blip r:embed="rId4"/>
          <a:stretch>
            <a:fillRect/>
          </a:stretch>
        </p:blipFill>
        <p:spPr>
          <a:xfrm>
            <a:off x="2161053" y="3816165"/>
            <a:ext cx="2126587" cy="1342363"/>
          </a:xfrm>
          <a:prstGeom prst="rect">
            <a:avLst/>
          </a:prstGeom>
          <a:effectLst/>
        </p:spPr>
      </p:pic>
      <p:cxnSp>
        <p:nvCxnSpPr>
          <p:cNvPr id="6" name="Straight Connector 5">
            <a:extLst>
              <a:ext uri="{FF2B5EF4-FFF2-40B4-BE49-F238E27FC236}">
                <a16:creationId xmlns:a16="http://schemas.microsoft.com/office/drawing/2014/main" id="{1AD29A45-512A-808B-3B90-894F38B1F27C}"/>
              </a:ext>
            </a:extLst>
          </p:cNvPr>
          <p:cNvCxnSpPr>
            <a:cxnSpLocks/>
          </p:cNvCxnSpPr>
          <p:nvPr/>
        </p:nvCxnSpPr>
        <p:spPr>
          <a:xfrm flipV="1">
            <a:off x="172492" y="5175623"/>
            <a:ext cx="6096000" cy="16149"/>
          </a:xfrm>
          <a:prstGeom prst="line">
            <a:avLst/>
          </a:prstGeom>
          <a:ln w="19050">
            <a:gradFill>
              <a:gsLst>
                <a:gs pos="0">
                  <a:schemeClr val="tx2">
                    <a:alpha val="0"/>
                  </a:schemeClr>
                </a:gs>
                <a:gs pos="25000">
                  <a:schemeClr val="tx2"/>
                </a:gs>
                <a:gs pos="75000">
                  <a:schemeClr val="tx2"/>
                </a:gs>
                <a:gs pos="100000">
                  <a:schemeClr val="tx2">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55C352A0-1E1C-F7DC-1193-F13152290B0F}"/>
              </a:ext>
            </a:extLst>
          </p:cNvPr>
          <p:cNvSpPr/>
          <p:nvPr/>
        </p:nvSpPr>
        <p:spPr>
          <a:xfrm>
            <a:off x="3169420" y="3809196"/>
            <a:ext cx="109989" cy="104792"/>
          </a:xfrm>
          <a:prstGeom prst="ellipse">
            <a:avLst/>
          </a:prstGeom>
          <a:solidFill>
            <a:schemeClr val="tx2"/>
          </a:solidFill>
          <a:ln w="12700">
            <a:noFill/>
          </a:ln>
          <a:effectLst>
            <a:glow rad="762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a:defRPr/>
            </a:pPr>
            <a:endParaRPr lang="en-US" sz="1600">
              <a:solidFill>
                <a:srgbClr val="000000"/>
              </a:solidFill>
              <a:latin typeface="Arial"/>
            </a:endParaRPr>
          </a:p>
        </p:txBody>
      </p:sp>
      <p:sp>
        <p:nvSpPr>
          <p:cNvPr id="87" name="Rectangle 86">
            <a:extLst>
              <a:ext uri="{FF2B5EF4-FFF2-40B4-BE49-F238E27FC236}">
                <a16:creationId xmlns:a16="http://schemas.microsoft.com/office/drawing/2014/main" id="{E6CE78BD-3B25-9630-084F-6A2C448E0A6A}"/>
              </a:ext>
            </a:extLst>
          </p:cNvPr>
          <p:cNvSpPr/>
          <p:nvPr/>
        </p:nvSpPr>
        <p:spPr>
          <a:xfrm rot="10800000">
            <a:off x="116837" y="5434550"/>
            <a:ext cx="6243139" cy="851780"/>
          </a:xfrm>
          <a:prstGeom prst="rect">
            <a:avLst/>
          </a:prstGeom>
          <a:gradFill>
            <a:gsLst>
              <a:gs pos="50000">
                <a:schemeClr val="bg1">
                  <a:lumMod val="50000"/>
                  <a:alpha val="50000"/>
                </a:schemeClr>
              </a:gs>
              <a:gs pos="0">
                <a:schemeClr val="bg1">
                  <a:lumMod val="50000"/>
                </a:schemeClr>
              </a:gs>
              <a:gs pos="100000">
                <a:srgbClr val="7030A0">
                  <a:alpha val="0"/>
                </a:srgbClr>
              </a:gs>
            </a:gsLst>
            <a:lin ang="5400000" scaled="0"/>
          </a:gradFill>
          <a:ln w="9525" cap="flat" cmpd="sng" algn="ctr">
            <a:gradFill flip="none" rotWithShape="1">
              <a:gsLst>
                <a:gs pos="0">
                  <a:schemeClr val="accent6"/>
                </a:gs>
                <a:gs pos="100000">
                  <a:schemeClr val="accent6">
                    <a:alpha val="0"/>
                  </a:schemeClr>
                </a:gs>
              </a:gsLst>
              <a:lin ang="5400000" scaled="0"/>
              <a:tileRect/>
            </a:gradFill>
            <a:prstDash val="solid"/>
            <a:miter lim="800000"/>
          </a:ln>
          <a:effectLst/>
        </p:spPr>
        <p:txBody>
          <a:bodyPr lIns="91440" rIns="0" rtlCol="0" anchor="t"/>
          <a:lstStyle/>
          <a:p>
            <a:pPr algn="ctr" defTabSz="514274">
              <a:defRPr/>
            </a:pPr>
            <a:endParaRPr lang="en-US" sz="751" b="1" kern="0">
              <a:solidFill>
                <a:srgbClr val="FFFFFF"/>
              </a:solidFill>
              <a:latin typeface="Arial"/>
            </a:endParaRPr>
          </a:p>
        </p:txBody>
      </p:sp>
      <p:sp>
        <p:nvSpPr>
          <p:cNvPr id="88" name="TextBox 87">
            <a:extLst>
              <a:ext uri="{FF2B5EF4-FFF2-40B4-BE49-F238E27FC236}">
                <a16:creationId xmlns:a16="http://schemas.microsoft.com/office/drawing/2014/main" id="{33660E0F-9951-07CD-2EC8-65C2093579B7}"/>
              </a:ext>
            </a:extLst>
          </p:cNvPr>
          <p:cNvSpPr txBox="1"/>
          <p:nvPr/>
        </p:nvSpPr>
        <p:spPr>
          <a:xfrm>
            <a:off x="112747" y="5224048"/>
            <a:ext cx="6247231" cy="338554"/>
          </a:xfrm>
          <a:prstGeom prst="rect">
            <a:avLst/>
          </a:prstGeom>
          <a:gradFill>
            <a:gsLst>
              <a:gs pos="0">
                <a:schemeClr val="bg1">
                  <a:alpha val="37000"/>
                </a:schemeClr>
              </a:gs>
              <a:gs pos="46000">
                <a:schemeClr val="accent1">
                  <a:lumMod val="95000"/>
                  <a:lumOff val="5000"/>
                  <a:alpha val="31000"/>
                </a:schemeClr>
              </a:gs>
              <a:gs pos="100000">
                <a:schemeClr val="accent1">
                  <a:lumMod val="60000"/>
                  <a:alpha val="49000"/>
                </a:schemeClr>
              </a:gs>
            </a:gsLst>
            <a:path path="circle">
              <a:fillToRect l="50000" t="130000" r="50000" b="-30000"/>
            </a:path>
          </a:gradFill>
        </p:spPr>
        <p:txBody>
          <a:bodyPr wrap="square">
            <a:spAutoFit/>
          </a:bodyPr>
          <a:lstStyle/>
          <a:p>
            <a:pPr algn="ctr" defTabSz="914286">
              <a:defRPr/>
            </a:pPr>
            <a:r>
              <a:rPr lang="en-US" sz="1600" b="1" kern="0">
                <a:solidFill>
                  <a:srgbClr val="00447C">
                    <a:lumMod val="20000"/>
                    <a:lumOff val="80000"/>
                  </a:srgbClr>
                </a:solidFill>
                <a:latin typeface="Arial"/>
                <a:cs typeface="Arial"/>
              </a:rPr>
              <a:t>Optimize a variety of workloads</a:t>
            </a:r>
            <a:endParaRPr lang="en-US" sz="1400">
              <a:solidFill>
                <a:srgbClr val="FFFFFF"/>
              </a:solidFill>
              <a:latin typeface="Arial"/>
            </a:endParaRPr>
          </a:p>
        </p:txBody>
      </p:sp>
      <p:sp>
        <p:nvSpPr>
          <p:cNvPr id="91" name="TextBox 90">
            <a:extLst>
              <a:ext uri="{FF2B5EF4-FFF2-40B4-BE49-F238E27FC236}">
                <a16:creationId xmlns:a16="http://schemas.microsoft.com/office/drawing/2014/main" id="{D40D8EAF-52B1-4A8F-F4F0-083635F4EDE9}"/>
              </a:ext>
            </a:extLst>
          </p:cNvPr>
          <p:cNvSpPr txBox="1"/>
          <p:nvPr/>
        </p:nvSpPr>
        <p:spPr>
          <a:xfrm>
            <a:off x="3415109" y="6013356"/>
            <a:ext cx="981267" cy="215444"/>
          </a:xfrm>
          <a:prstGeom prst="rect">
            <a:avLst/>
          </a:prstGeom>
          <a:noFill/>
        </p:spPr>
        <p:txBody>
          <a:bodyPr wrap="square" anchor="ctr">
            <a:spAutoFit/>
          </a:bodyPr>
          <a:lstStyle/>
          <a:p>
            <a:pPr algn="ctr" defTabSz="914264">
              <a:defRPr/>
            </a:pPr>
            <a:r>
              <a:rPr lang="en-US" sz="800" b="1">
                <a:solidFill>
                  <a:srgbClr val="FFFFFF"/>
                </a:solidFill>
                <a:effectLst>
                  <a:outerShdw blurRad="38100" dist="38100" dir="2700000" algn="tl">
                    <a:srgbClr val="000000">
                      <a:alpha val="43137"/>
                    </a:srgbClr>
                  </a:outerShdw>
                </a:effectLst>
                <a:latin typeface="Arial"/>
              </a:rPr>
              <a:t>Cloud burst</a:t>
            </a:r>
          </a:p>
        </p:txBody>
      </p:sp>
      <p:sp>
        <p:nvSpPr>
          <p:cNvPr id="94" name="TextBox 93">
            <a:extLst>
              <a:ext uri="{FF2B5EF4-FFF2-40B4-BE49-F238E27FC236}">
                <a16:creationId xmlns:a16="http://schemas.microsoft.com/office/drawing/2014/main" id="{4345507C-1D94-D971-00D7-26C51AD64096}"/>
              </a:ext>
            </a:extLst>
          </p:cNvPr>
          <p:cNvSpPr txBox="1"/>
          <p:nvPr/>
        </p:nvSpPr>
        <p:spPr>
          <a:xfrm>
            <a:off x="5005909" y="5939832"/>
            <a:ext cx="1009488" cy="338554"/>
          </a:xfrm>
          <a:prstGeom prst="rect">
            <a:avLst/>
          </a:prstGeom>
          <a:noFill/>
        </p:spPr>
        <p:txBody>
          <a:bodyPr wrap="square">
            <a:spAutoFit/>
          </a:bodyPr>
          <a:lstStyle/>
          <a:p>
            <a:pPr algn="ctr" defTabSz="914264">
              <a:defRPr/>
            </a:pPr>
            <a:r>
              <a:rPr lang="en-US" sz="800" b="1">
                <a:solidFill>
                  <a:srgbClr val="FFFFFF"/>
                </a:solidFill>
                <a:effectLst>
                  <a:outerShdw blurRad="38100" dist="38100" dir="2700000" algn="tl">
                    <a:srgbClr val="000000">
                      <a:alpha val="43137"/>
                    </a:srgbClr>
                  </a:outerShdw>
                </a:effectLst>
                <a:latin typeface="Arial"/>
              </a:rPr>
              <a:t>Data center to cloud migration</a:t>
            </a:r>
          </a:p>
        </p:txBody>
      </p:sp>
      <p:sp>
        <p:nvSpPr>
          <p:cNvPr id="120" name="TextBox 119">
            <a:extLst>
              <a:ext uri="{FF2B5EF4-FFF2-40B4-BE49-F238E27FC236}">
                <a16:creationId xmlns:a16="http://schemas.microsoft.com/office/drawing/2014/main" id="{5CB6B35C-8CF8-A6EF-5D06-D6A2D1007C28}"/>
              </a:ext>
            </a:extLst>
          </p:cNvPr>
          <p:cNvSpPr txBox="1"/>
          <p:nvPr/>
        </p:nvSpPr>
        <p:spPr>
          <a:xfrm>
            <a:off x="340087" y="6011960"/>
            <a:ext cx="981267" cy="215444"/>
          </a:xfrm>
          <a:prstGeom prst="rect">
            <a:avLst/>
          </a:prstGeom>
          <a:noFill/>
        </p:spPr>
        <p:txBody>
          <a:bodyPr wrap="square" anchor="ctr">
            <a:spAutoFit/>
          </a:bodyPr>
          <a:lstStyle/>
          <a:p>
            <a:pPr algn="ctr" defTabSz="914264">
              <a:defRPr/>
            </a:pPr>
            <a:r>
              <a:rPr lang="en-US" sz="800" b="1">
                <a:solidFill>
                  <a:srgbClr val="FFFFFF"/>
                </a:solidFill>
                <a:effectLst>
                  <a:outerShdw blurRad="38100" dist="38100" dir="2700000" algn="tl">
                    <a:srgbClr val="000000">
                      <a:alpha val="43137"/>
                    </a:srgbClr>
                  </a:outerShdw>
                </a:effectLst>
                <a:latin typeface="Arial"/>
              </a:rPr>
              <a:t>AI &amp; Analytics</a:t>
            </a:r>
          </a:p>
        </p:txBody>
      </p:sp>
      <p:sp>
        <p:nvSpPr>
          <p:cNvPr id="126" name="TextBox 125">
            <a:extLst>
              <a:ext uri="{FF2B5EF4-FFF2-40B4-BE49-F238E27FC236}">
                <a16:creationId xmlns:a16="http://schemas.microsoft.com/office/drawing/2014/main" id="{C2FC4174-FFD9-0B7C-D331-440A3C339055}"/>
              </a:ext>
            </a:extLst>
          </p:cNvPr>
          <p:cNvSpPr txBox="1"/>
          <p:nvPr/>
        </p:nvSpPr>
        <p:spPr>
          <a:xfrm>
            <a:off x="1737017" y="5951616"/>
            <a:ext cx="1153848" cy="338554"/>
          </a:xfrm>
          <a:prstGeom prst="rect">
            <a:avLst/>
          </a:prstGeom>
          <a:noFill/>
        </p:spPr>
        <p:txBody>
          <a:bodyPr wrap="square" anchor="ctr">
            <a:spAutoFit/>
          </a:bodyPr>
          <a:lstStyle/>
          <a:p>
            <a:pPr algn="ctr" defTabSz="914264">
              <a:defRPr/>
            </a:pPr>
            <a:r>
              <a:rPr lang="en-US" sz="800" b="1">
                <a:solidFill>
                  <a:srgbClr val="FFFFFF"/>
                </a:solidFill>
                <a:effectLst>
                  <a:outerShdw blurRad="38100" dist="38100" dir="2700000" algn="tl">
                    <a:srgbClr val="000000">
                      <a:alpha val="43137"/>
                    </a:srgbClr>
                  </a:outerShdw>
                </a:effectLst>
                <a:latin typeface="Arial"/>
              </a:rPr>
              <a:t>DR &amp; ransomware protector copy</a:t>
            </a:r>
          </a:p>
        </p:txBody>
      </p:sp>
      <p:sp>
        <p:nvSpPr>
          <p:cNvPr id="59" name="Oval 58">
            <a:extLst>
              <a:ext uri="{FF2B5EF4-FFF2-40B4-BE49-F238E27FC236}">
                <a16:creationId xmlns:a16="http://schemas.microsoft.com/office/drawing/2014/main" id="{EC85182D-BABF-F5A0-754F-7AE82B667E7B}"/>
              </a:ext>
            </a:extLst>
          </p:cNvPr>
          <p:cNvSpPr/>
          <p:nvPr/>
        </p:nvSpPr>
        <p:spPr>
          <a:xfrm>
            <a:off x="3168839" y="2480668"/>
            <a:ext cx="109989" cy="104792"/>
          </a:xfrm>
          <a:prstGeom prst="ellipse">
            <a:avLst/>
          </a:prstGeom>
          <a:solidFill>
            <a:schemeClr val="tx2"/>
          </a:solidFill>
          <a:ln w="12700">
            <a:noFill/>
          </a:ln>
          <a:effectLst>
            <a:glow rad="762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a:defRPr/>
            </a:pPr>
            <a:endParaRPr lang="en-US" sz="1600">
              <a:solidFill>
                <a:srgbClr val="000000"/>
              </a:solidFill>
              <a:latin typeface="Arial"/>
            </a:endParaRPr>
          </a:p>
        </p:txBody>
      </p:sp>
      <p:sp>
        <p:nvSpPr>
          <p:cNvPr id="109" name="TextBox 108">
            <a:extLst>
              <a:ext uri="{FF2B5EF4-FFF2-40B4-BE49-F238E27FC236}">
                <a16:creationId xmlns:a16="http://schemas.microsoft.com/office/drawing/2014/main" id="{812CD47E-C7CA-7B1E-9D04-0C2F6AD26905}"/>
              </a:ext>
            </a:extLst>
          </p:cNvPr>
          <p:cNvSpPr txBox="1"/>
          <p:nvPr/>
        </p:nvSpPr>
        <p:spPr>
          <a:xfrm>
            <a:off x="112747" y="6411913"/>
            <a:ext cx="10184812" cy="246029"/>
          </a:xfrm>
          <a:prstGeom prst="rect">
            <a:avLst/>
          </a:prstGeom>
          <a:noFill/>
        </p:spPr>
        <p:txBody>
          <a:bodyPr wrap="square" lIns="0" tIns="0" rIns="0" bIns="0" rtlCol="0">
            <a:spAutoFit/>
          </a:bodyPr>
          <a:lstStyle/>
          <a:p>
            <a:pPr defTabSz="914354">
              <a:defRPr/>
            </a:pPr>
            <a:r>
              <a:rPr lang="en-US" sz="533" kern="0">
                <a:solidFill>
                  <a:srgbClr val="808080"/>
                </a:solidFill>
                <a:latin typeface="Arial"/>
                <a:cs typeface="Arial"/>
              </a:rPr>
              <a:t>1 Dell is ranked #1 globally in NAS solutions for external OEM storage in IDC WW Quarterly Enterprise Storage Systems Tracker, 2023 Q4 historical release. Ranked by vendor revenue.</a:t>
            </a:r>
          </a:p>
          <a:p>
            <a:pPr defTabSz="914354">
              <a:defRPr/>
            </a:pPr>
            <a:r>
              <a:rPr lang="en-US" sz="533" kern="0">
                <a:solidFill>
                  <a:srgbClr val="808080"/>
                </a:solidFill>
                <a:latin typeface="Arial"/>
                <a:cs typeface="Arial"/>
              </a:rPr>
              <a:t>2 </a:t>
            </a:r>
            <a:r>
              <a:rPr lang="en-US" sz="533" kern="0">
                <a:solidFill>
                  <a:srgbClr val="FFFFFF">
                    <a:lumMod val="50000"/>
                  </a:srgbClr>
                </a:solidFill>
                <a:latin typeface="Arial"/>
                <a:cs typeface="Arial"/>
              </a:rPr>
              <a:t>Based on Dell analysis of software capabilities, March 2024. </a:t>
            </a:r>
          </a:p>
          <a:p>
            <a:pPr defTabSz="914354">
              <a:defRPr/>
            </a:pPr>
            <a:r>
              <a:rPr lang="en-US" sz="533" kern="0">
                <a:solidFill>
                  <a:srgbClr val="FFFFFF">
                    <a:lumMod val="50000"/>
                  </a:srgbClr>
                </a:solidFill>
                <a:latin typeface="Arial"/>
                <a:cs typeface="Arial"/>
              </a:rPr>
              <a:t>3 When comparing APEX File Storage for Azure with Azure NetApp Files. Based on Dell analysis, March 2024. Performance comparing read throughput per cluster. </a:t>
            </a:r>
            <a:endParaRPr lang="en-US" sz="533" kern="0">
              <a:solidFill>
                <a:srgbClr val="808080"/>
              </a:solidFill>
              <a:latin typeface="Arial"/>
              <a:cs typeface="Arial"/>
            </a:endParaRPr>
          </a:p>
        </p:txBody>
      </p:sp>
      <p:grpSp>
        <p:nvGrpSpPr>
          <p:cNvPr id="4" name="Group 3">
            <a:extLst>
              <a:ext uri="{FF2B5EF4-FFF2-40B4-BE49-F238E27FC236}">
                <a16:creationId xmlns:a16="http://schemas.microsoft.com/office/drawing/2014/main" id="{55635948-9DF4-8F58-9F2C-5B0662D4CAF1}"/>
              </a:ext>
            </a:extLst>
          </p:cNvPr>
          <p:cNvGrpSpPr/>
          <p:nvPr/>
        </p:nvGrpSpPr>
        <p:grpSpPr>
          <a:xfrm>
            <a:off x="6486696" y="5025391"/>
            <a:ext cx="5505637" cy="539083"/>
            <a:chOff x="5048067" y="3483986"/>
            <a:chExt cx="4129228" cy="404312"/>
          </a:xfrm>
        </p:grpSpPr>
        <p:grpSp>
          <p:nvGrpSpPr>
            <p:cNvPr id="5" name="Group 4">
              <a:extLst>
                <a:ext uri="{FF2B5EF4-FFF2-40B4-BE49-F238E27FC236}">
                  <a16:creationId xmlns:a16="http://schemas.microsoft.com/office/drawing/2014/main" id="{01550BE7-46BF-99C4-F388-D4424036916B}"/>
                </a:ext>
              </a:extLst>
            </p:cNvPr>
            <p:cNvGrpSpPr/>
            <p:nvPr/>
          </p:nvGrpSpPr>
          <p:grpSpPr>
            <a:xfrm>
              <a:off x="5054692" y="3483986"/>
              <a:ext cx="4122603" cy="404312"/>
              <a:chOff x="5097622" y="1149208"/>
              <a:chExt cx="4122603" cy="824019"/>
            </a:xfrm>
          </p:grpSpPr>
          <p:cxnSp>
            <p:nvCxnSpPr>
              <p:cNvPr id="8" name="Straight Connector 7">
                <a:extLst>
                  <a:ext uri="{FF2B5EF4-FFF2-40B4-BE49-F238E27FC236}">
                    <a16:creationId xmlns:a16="http://schemas.microsoft.com/office/drawing/2014/main" id="{FF2A412C-EA24-540D-AA5C-8AB4EBDEAA3C}"/>
                  </a:ext>
                </a:extLst>
              </p:cNvPr>
              <p:cNvCxnSpPr>
                <a:cxnSpLocks/>
              </p:cNvCxnSpPr>
              <p:nvPr/>
            </p:nvCxnSpPr>
            <p:spPr>
              <a:xfrm>
                <a:off x="5097622" y="1162757"/>
                <a:ext cx="0" cy="796921"/>
              </a:xfrm>
              <a:prstGeom prst="line">
                <a:avLst/>
              </a:prstGeom>
              <a:noFill/>
              <a:ln w="19050" cap="flat" cmpd="sng" algn="ctr">
                <a:solidFill>
                  <a:srgbClr val="F2AF00"/>
                </a:solidFill>
                <a:prstDash val="solid"/>
              </a:ln>
              <a:effectLst/>
            </p:spPr>
          </p:cxnSp>
          <p:sp>
            <p:nvSpPr>
              <p:cNvPr id="13" name="Rectangle 12">
                <a:extLst>
                  <a:ext uri="{FF2B5EF4-FFF2-40B4-BE49-F238E27FC236}">
                    <a16:creationId xmlns:a16="http://schemas.microsoft.com/office/drawing/2014/main" id="{41023AE7-2441-B3A5-422A-93ECD464BFD0}"/>
                  </a:ext>
                </a:extLst>
              </p:cNvPr>
              <p:cNvSpPr/>
              <p:nvPr/>
            </p:nvSpPr>
            <p:spPr>
              <a:xfrm>
                <a:off x="5132870" y="1149208"/>
                <a:ext cx="4087355" cy="824019"/>
              </a:xfrm>
              <a:prstGeom prst="rect">
                <a:avLst/>
              </a:prstGeom>
              <a:gradFill flip="none" rotWithShape="1">
                <a:gsLst>
                  <a:gs pos="0">
                    <a:srgbClr val="001F45"/>
                  </a:gs>
                  <a:gs pos="100000">
                    <a:srgbClr val="003E7A">
                      <a:alpha val="0"/>
                    </a:srgbClr>
                  </a:gs>
                </a:gsLst>
                <a:lin ang="0" scaled="1"/>
                <a:tileRect/>
              </a:gradFill>
            </p:spPr>
            <p:txBody>
              <a:bodyPr wrap="square" anchor="ctr">
                <a:noAutofit/>
              </a:bodyPr>
              <a:lstStyle/>
              <a:p>
                <a:pPr marL="112700" defTabSz="914264">
                  <a:spcBef>
                    <a:spcPts val="1600"/>
                  </a:spcBef>
                  <a:buClr>
                    <a:srgbClr val="F2AF00"/>
                  </a:buClr>
                  <a:defRPr/>
                </a:pPr>
                <a:endParaRPr lang="en-US" sz="1400" kern="0">
                  <a:solidFill>
                    <a:srgbClr val="FFFFFF"/>
                  </a:solidFill>
                  <a:latin typeface="Arial"/>
                </a:endParaRPr>
              </a:p>
            </p:txBody>
          </p:sp>
        </p:grpSp>
        <p:sp>
          <p:nvSpPr>
            <p:cNvPr id="7" name="Rectangle 6">
              <a:extLst>
                <a:ext uri="{FF2B5EF4-FFF2-40B4-BE49-F238E27FC236}">
                  <a16:creationId xmlns:a16="http://schemas.microsoft.com/office/drawing/2014/main" id="{BE04202C-AE2C-B020-22D3-AF8A27B8D678}"/>
                </a:ext>
              </a:extLst>
            </p:cNvPr>
            <p:cNvSpPr/>
            <p:nvPr/>
          </p:nvSpPr>
          <p:spPr>
            <a:xfrm>
              <a:off x="5048067" y="3547678"/>
              <a:ext cx="4038947" cy="311456"/>
            </a:xfrm>
            <a:prstGeom prst="rect">
              <a:avLst/>
            </a:prstGeom>
            <a:gradFill>
              <a:gsLst>
                <a:gs pos="100000">
                  <a:schemeClr val="accent6">
                    <a:alpha val="0"/>
                  </a:schemeClr>
                </a:gs>
                <a:gs pos="0">
                  <a:schemeClr val="accent6">
                    <a:alpha val="0"/>
                  </a:schemeClr>
                </a:gs>
                <a:gs pos="26000">
                  <a:schemeClr val="bg1">
                    <a:alpha val="0"/>
                  </a:schemeClr>
                </a:gs>
                <a:gs pos="81000">
                  <a:schemeClr val="accent1">
                    <a:alpha val="0"/>
                  </a:schemeClr>
                </a:gs>
              </a:gsLst>
              <a:lin ang="600000" scaled="0"/>
            </a:gradFill>
            <a:ln w="25400">
              <a:noFill/>
            </a:ln>
            <a:effectLst>
              <a:outerShdw blurRad="241300" sx="102000" sy="102000" algn="ctr" rotWithShape="0">
                <a:srgbClr val="40B5E6"/>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defTabSz="914354">
                <a:spcBef>
                  <a:spcPts val="1200"/>
                </a:spcBef>
                <a:defRPr/>
              </a:pPr>
              <a:r>
                <a:rPr lang="en-US" sz="1400">
                  <a:solidFill>
                    <a:srgbClr val="FFFFFF"/>
                  </a:solidFill>
                  <a:latin typeface="Arial"/>
                  <a:cs typeface="Arial"/>
                </a:rPr>
                <a:t>Simplify operations with consistent user experience, on-premises or in the cloud</a:t>
              </a:r>
            </a:p>
          </p:txBody>
        </p:sp>
      </p:grpSp>
      <p:grpSp>
        <p:nvGrpSpPr>
          <p:cNvPr id="15" name="Group 14">
            <a:extLst>
              <a:ext uri="{FF2B5EF4-FFF2-40B4-BE49-F238E27FC236}">
                <a16:creationId xmlns:a16="http://schemas.microsoft.com/office/drawing/2014/main" id="{0708B4C4-79F4-42F4-5CFF-97885DDC1FE4}"/>
              </a:ext>
            </a:extLst>
          </p:cNvPr>
          <p:cNvGrpSpPr/>
          <p:nvPr/>
        </p:nvGrpSpPr>
        <p:grpSpPr>
          <a:xfrm>
            <a:off x="6486700" y="3521897"/>
            <a:ext cx="5618069" cy="568073"/>
            <a:chOff x="5048069" y="2379160"/>
            <a:chExt cx="4213552" cy="426055"/>
          </a:xfrm>
        </p:grpSpPr>
        <p:grpSp>
          <p:nvGrpSpPr>
            <p:cNvPr id="16" name="Group 15">
              <a:extLst>
                <a:ext uri="{FF2B5EF4-FFF2-40B4-BE49-F238E27FC236}">
                  <a16:creationId xmlns:a16="http://schemas.microsoft.com/office/drawing/2014/main" id="{CB1F3976-378A-EFAC-500C-4719E5F1940A}"/>
                </a:ext>
              </a:extLst>
            </p:cNvPr>
            <p:cNvGrpSpPr/>
            <p:nvPr/>
          </p:nvGrpSpPr>
          <p:grpSpPr>
            <a:xfrm>
              <a:off x="5048536" y="2381899"/>
              <a:ext cx="4122603" cy="404312"/>
              <a:chOff x="5758521" y="1149208"/>
              <a:chExt cx="4122603" cy="824019"/>
            </a:xfrm>
          </p:grpSpPr>
          <p:cxnSp>
            <p:nvCxnSpPr>
              <p:cNvPr id="18" name="Straight Connector 17">
                <a:extLst>
                  <a:ext uri="{FF2B5EF4-FFF2-40B4-BE49-F238E27FC236}">
                    <a16:creationId xmlns:a16="http://schemas.microsoft.com/office/drawing/2014/main" id="{93605AE7-4DF2-2384-DF92-9253508EE2CD}"/>
                  </a:ext>
                </a:extLst>
              </p:cNvPr>
              <p:cNvCxnSpPr>
                <a:cxnSpLocks/>
              </p:cNvCxnSpPr>
              <p:nvPr/>
            </p:nvCxnSpPr>
            <p:spPr>
              <a:xfrm>
                <a:off x="5758521" y="1162758"/>
                <a:ext cx="0" cy="796920"/>
              </a:xfrm>
              <a:prstGeom prst="line">
                <a:avLst/>
              </a:prstGeom>
              <a:noFill/>
              <a:ln w="19050" cap="flat" cmpd="sng" algn="ctr">
                <a:solidFill>
                  <a:srgbClr val="F2AF00"/>
                </a:solidFill>
                <a:prstDash val="solid"/>
              </a:ln>
              <a:effectLst/>
            </p:spPr>
          </p:cxnSp>
          <p:sp>
            <p:nvSpPr>
              <p:cNvPr id="19" name="Rectangle 18">
                <a:extLst>
                  <a:ext uri="{FF2B5EF4-FFF2-40B4-BE49-F238E27FC236}">
                    <a16:creationId xmlns:a16="http://schemas.microsoft.com/office/drawing/2014/main" id="{8E457B1E-296E-F5BA-3BA2-C2AB7337920C}"/>
                  </a:ext>
                </a:extLst>
              </p:cNvPr>
              <p:cNvSpPr/>
              <p:nvPr/>
            </p:nvSpPr>
            <p:spPr>
              <a:xfrm>
                <a:off x="5793769" y="1149208"/>
                <a:ext cx="4087355" cy="824019"/>
              </a:xfrm>
              <a:prstGeom prst="rect">
                <a:avLst/>
              </a:prstGeom>
              <a:gradFill flip="none" rotWithShape="1">
                <a:gsLst>
                  <a:gs pos="0">
                    <a:srgbClr val="001F45"/>
                  </a:gs>
                  <a:gs pos="100000">
                    <a:srgbClr val="003E7A">
                      <a:alpha val="0"/>
                    </a:srgbClr>
                  </a:gs>
                </a:gsLst>
                <a:lin ang="0" scaled="1"/>
                <a:tileRect/>
              </a:gradFill>
            </p:spPr>
            <p:txBody>
              <a:bodyPr wrap="square" anchor="ctr">
                <a:noAutofit/>
              </a:bodyPr>
              <a:lstStyle/>
              <a:p>
                <a:pPr marL="112700" defTabSz="914264">
                  <a:spcBef>
                    <a:spcPts val="1600"/>
                  </a:spcBef>
                  <a:buClr>
                    <a:srgbClr val="F2AF00"/>
                  </a:buClr>
                  <a:defRPr/>
                </a:pPr>
                <a:endParaRPr lang="en-US" sz="1400" kern="0">
                  <a:solidFill>
                    <a:srgbClr val="FFFFFF"/>
                  </a:solidFill>
                  <a:latin typeface="Arial"/>
                </a:endParaRPr>
              </a:p>
            </p:txBody>
          </p:sp>
        </p:grpSp>
        <p:sp>
          <p:nvSpPr>
            <p:cNvPr id="17" name="Rectangle 16">
              <a:extLst>
                <a:ext uri="{FF2B5EF4-FFF2-40B4-BE49-F238E27FC236}">
                  <a16:creationId xmlns:a16="http://schemas.microsoft.com/office/drawing/2014/main" id="{910F2761-8806-4D49-4850-C60F3BFCB17A}"/>
                </a:ext>
              </a:extLst>
            </p:cNvPr>
            <p:cNvSpPr/>
            <p:nvPr/>
          </p:nvSpPr>
          <p:spPr>
            <a:xfrm>
              <a:off x="5048069" y="2379160"/>
              <a:ext cx="4213552" cy="426055"/>
            </a:xfrm>
            <a:prstGeom prst="rect">
              <a:avLst/>
            </a:prstGeom>
            <a:gradFill>
              <a:gsLst>
                <a:gs pos="100000">
                  <a:schemeClr val="accent6">
                    <a:alpha val="0"/>
                  </a:schemeClr>
                </a:gs>
                <a:gs pos="0">
                  <a:schemeClr val="accent6">
                    <a:alpha val="0"/>
                  </a:schemeClr>
                </a:gs>
                <a:gs pos="26000">
                  <a:schemeClr val="bg1">
                    <a:alpha val="0"/>
                  </a:schemeClr>
                </a:gs>
                <a:gs pos="81000">
                  <a:schemeClr val="accent1">
                    <a:alpha val="0"/>
                  </a:schemeClr>
                </a:gs>
              </a:gsLst>
              <a:lin ang="600000" scaled="0"/>
            </a:gradFill>
            <a:ln w="25400">
              <a:noFill/>
            </a:ln>
            <a:effectLst>
              <a:outerShdw blurRad="241300" sx="102000" sy="102000" algn="ctr" rotWithShape="0">
                <a:srgbClr val="40B5E6"/>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defTabSz="1219048">
                <a:defRPr/>
              </a:pPr>
              <a:r>
                <a:rPr lang="en-US" sz="1400">
                  <a:solidFill>
                    <a:srgbClr val="FFFFFF"/>
                  </a:solidFill>
                  <a:latin typeface="Arial"/>
                </a:rPr>
                <a:t>Empower customers to accelerate their AI workloads with native Azure AI tools </a:t>
              </a:r>
            </a:p>
          </p:txBody>
        </p:sp>
      </p:grpSp>
      <p:grpSp>
        <p:nvGrpSpPr>
          <p:cNvPr id="21" name="Group 20">
            <a:extLst>
              <a:ext uri="{FF2B5EF4-FFF2-40B4-BE49-F238E27FC236}">
                <a16:creationId xmlns:a16="http://schemas.microsoft.com/office/drawing/2014/main" id="{C7036ECB-0EC3-D706-213C-A56801BDEBC5}"/>
              </a:ext>
            </a:extLst>
          </p:cNvPr>
          <p:cNvGrpSpPr/>
          <p:nvPr/>
        </p:nvGrpSpPr>
        <p:grpSpPr>
          <a:xfrm>
            <a:off x="6486700" y="2770483"/>
            <a:ext cx="5477441" cy="553244"/>
            <a:chOff x="5048068" y="1833652"/>
            <a:chExt cx="4108081" cy="414933"/>
          </a:xfrm>
        </p:grpSpPr>
        <p:grpSp>
          <p:nvGrpSpPr>
            <p:cNvPr id="23" name="Group 22">
              <a:extLst>
                <a:ext uri="{FF2B5EF4-FFF2-40B4-BE49-F238E27FC236}">
                  <a16:creationId xmlns:a16="http://schemas.microsoft.com/office/drawing/2014/main" id="{3D8B349A-4CD8-5967-A96F-FBF338500FFF}"/>
                </a:ext>
              </a:extLst>
            </p:cNvPr>
            <p:cNvGrpSpPr/>
            <p:nvPr/>
          </p:nvGrpSpPr>
          <p:grpSpPr>
            <a:xfrm>
              <a:off x="5048534" y="1833652"/>
              <a:ext cx="4107615" cy="404312"/>
              <a:chOff x="5086009" y="1793079"/>
              <a:chExt cx="4107615" cy="404312"/>
            </a:xfrm>
          </p:grpSpPr>
          <p:cxnSp>
            <p:nvCxnSpPr>
              <p:cNvPr id="25" name="Straight Connector 24">
                <a:extLst>
                  <a:ext uri="{FF2B5EF4-FFF2-40B4-BE49-F238E27FC236}">
                    <a16:creationId xmlns:a16="http://schemas.microsoft.com/office/drawing/2014/main" id="{1302F276-19CD-DB7A-3A73-A6661E544DF1}"/>
                  </a:ext>
                </a:extLst>
              </p:cNvPr>
              <p:cNvCxnSpPr>
                <a:cxnSpLocks/>
              </p:cNvCxnSpPr>
              <p:nvPr/>
            </p:nvCxnSpPr>
            <p:spPr>
              <a:xfrm>
                <a:off x="5086009" y="1799727"/>
                <a:ext cx="0" cy="391016"/>
              </a:xfrm>
              <a:prstGeom prst="line">
                <a:avLst/>
              </a:prstGeom>
              <a:noFill/>
              <a:ln w="19050" cap="flat" cmpd="sng" algn="ctr">
                <a:solidFill>
                  <a:srgbClr val="F2AF00"/>
                </a:solidFill>
                <a:prstDash val="solid"/>
              </a:ln>
              <a:effectLst/>
            </p:spPr>
          </p:cxnSp>
          <p:sp>
            <p:nvSpPr>
              <p:cNvPr id="26" name="Rectangle 25">
                <a:extLst>
                  <a:ext uri="{FF2B5EF4-FFF2-40B4-BE49-F238E27FC236}">
                    <a16:creationId xmlns:a16="http://schemas.microsoft.com/office/drawing/2014/main" id="{8A9B3231-5636-3DCF-2732-693D54387706}"/>
                  </a:ext>
                </a:extLst>
              </p:cNvPr>
              <p:cNvSpPr/>
              <p:nvPr/>
            </p:nvSpPr>
            <p:spPr>
              <a:xfrm>
                <a:off x="5106269" y="1793079"/>
                <a:ext cx="4087355" cy="404312"/>
              </a:xfrm>
              <a:prstGeom prst="rect">
                <a:avLst/>
              </a:prstGeom>
              <a:gradFill flip="none" rotWithShape="1">
                <a:gsLst>
                  <a:gs pos="0">
                    <a:srgbClr val="001F45"/>
                  </a:gs>
                  <a:gs pos="100000">
                    <a:srgbClr val="003E7A">
                      <a:alpha val="0"/>
                    </a:srgbClr>
                  </a:gs>
                </a:gsLst>
                <a:lin ang="0" scaled="1"/>
                <a:tileRect/>
              </a:gradFill>
            </p:spPr>
            <p:txBody>
              <a:bodyPr wrap="square" anchor="ctr">
                <a:noAutofit/>
              </a:bodyPr>
              <a:lstStyle/>
              <a:p>
                <a:pPr marL="112700" defTabSz="914264">
                  <a:spcBef>
                    <a:spcPts val="1600"/>
                  </a:spcBef>
                  <a:buClr>
                    <a:srgbClr val="F2AF00"/>
                  </a:buClr>
                  <a:defRPr/>
                </a:pPr>
                <a:endParaRPr lang="en-US" sz="1400" kern="0">
                  <a:solidFill>
                    <a:srgbClr val="FFFFFF"/>
                  </a:solidFill>
                  <a:latin typeface="Arial"/>
                </a:endParaRPr>
              </a:p>
            </p:txBody>
          </p:sp>
        </p:grpSp>
        <p:sp>
          <p:nvSpPr>
            <p:cNvPr id="24" name="Rectangle 23">
              <a:extLst>
                <a:ext uri="{FF2B5EF4-FFF2-40B4-BE49-F238E27FC236}">
                  <a16:creationId xmlns:a16="http://schemas.microsoft.com/office/drawing/2014/main" id="{8271BE0B-58B3-7548-47A4-F8AFD6CD0C4B}"/>
                </a:ext>
              </a:extLst>
            </p:cNvPr>
            <p:cNvSpPr/>
            <p:nvPr/>
          </p:nvSpPr>
          <p:spPr>
            <a:xfrm>
              <a:off x="5048068" y="1838930"/>
              <a:ext cx="3994602" cy="409655"/>
            </a:xfrm>
            <a:prstGeom prst="rect">
              <a:avLst/>
            </a:prstGeom>
            <a:gradFill>
              <a:gsLst>
                <a:gs pos="100000">
                  <a:schemeClr val="accent6">
                    <a:alpha val="0"/>
                  </a:schemeClr>
                </a:gs>
                <a:gs pos="0">
                  <a:schemeClr val="accent6">
                    <a:alpha val="0"/>
                  </a:schemeClr>
                </a:gs>
                <a:gs pos="26000">
                  <a:schemeClr val="bg1">
                    <a:alpha val="0"/>
                  </a:schemeClr>
                </a:gs>
                <a:gs pos="81000">
                  <a:schemeClr val="accent1">
                    <a:alpha val="0"/>
                  </a:schemeClr>
                </a:gs>
              </a:gsLst>
              <a:lin ang="600000" scaled="0"/>
            </a:gradFill>
            <a:ln w="25400">
              <a:noFill/>
            </a:ln>
            <a:effectLst>
              <a:outerShdw blurRad="241300" sx="102000" sy="102000" algn="ctr" rotWithShape="0">
                <a:srgbClr val="40B5E6"/>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defTabSz="1219018">
                <a:defRPr/>
              </a:pPr>
              <a:r>
                <a:rPr lang="en-US" sz="1400">
                  <a:solidFill>
                    <a:srgbClr val="FFFFFF"/>
                  </a:solidFill>
                  <a:latin typeface="Arial"/>
                </a:rPr>
                <a:t>Deliver class-leading performance and scale to handle the most demanding workloads such as AI</a:t>
              </a:r>
            </a:p>
          </p:txBody>
        </p:sp>
      </p:grpSp>
      <p:grpSp>
        <p:nvGrpSpPr>
          <p:cNvPr id="28" name="Group 27">
            <a:extLst>
              <a:ext uri="{FF2B5EF4-FFF2-40B4-BE49-F238E27FC236}">
                <a16:creationId xmlns:a16="http://schemas.microsoft.com/office/drawing/2014/main" id="{F4B04494-FAF6-E809-CACC-98E9BD025112}"/>
              </a:ext>
            </a:extLst>
          </p:cNvPr>
          <p:cNvGrpSpPr/>
          <p:nvPr/>
        </p:nvGrpSpPr>
        <p:grpSpPr>
          <a:xfrm>
            <a:off x="6486699" y="5762640"/>
            <a:ext cx="5500141" cy="539083"/>
            <a:chOff x="5048068" y="4039238"/>
            <a:chExt cx="4125106" cy="404312"/>
          </a:xfrm>
        </p:grpSpPr>
        <p:grpSp>
          <p:nvGrpSpPr>
            <p:cNvPr id="29" name="Group 28">
              <a:extLst>
                <a:ext uri="{FF2B5EF4-FFF2-40B4-BE49-F238E27FC236}">
                  <a16:creationId xmlns:a16="http://schemas.microsoft.com/office/drawing/2014/main" id="{FDEA39A0-5B98-3703-E336-0217C6C2EA3E}"/>
                </a:ext>
              </a:extLst>
            </p:cNvPr>
            <p:cNvGrpSpPr/>
            <p:nvPr/>
          </p:nvGrpSpPr>
          <p:grpSpPr>
            <a:xfrm>
              <a:off x="5050571" y="4039238"/>
              <a:ext cx="4122603" cy="404312"/>
              <a:chOff x="5758521" y="1149208"/>
              <a:chExt cx="4122603" cy="824019"/>
            </a:xfrm>
          </p:grpSpPr>
          <p:cxnSp>
            <p:nvCxnSpPr>
              <p:cNvPr id="33" name="Straight Connector 32">
                <a:extLst>
                  <a:ext uri="{FF2B5EF4-FFF2-40B4-BE49-F238E27FC236}">
                    <a16:creationId xmlns:a16="http://schemas.microsoft.com/office/drawing/2014/main" id="{64406030-94CB-44AF-3E2E-CF80B7164753}"/>
                  </a:ext>
                </a:extLst>
              </p:cNvPr>
              <p:cNvCxnSpPr>
                <a:cxnSpLocks/>
              </p:cNvCxnSpPr>
              <p:nvPr/>
            </p:nvCxnSpPr>
            <p:spPr>
              <a:xfrm>
                <a:off x="5758521" y="1162758"/>
                <a:ext cx="0" cy="796920"/>
              </a:xfrm>
              <a:prstGeom prst="line">
                <a:avLst/>
              </a:prstGeom>
              <a:noFill/>
              <a:ln w="19050" cap="flat" cmpd="sng" algn="ctr">
                <a:solidFill>
                  <a:srgbClr val="F2AF00"/>
                </a:solidFill>
                <a:prstDash val="solid"/>
              </a:ln>
              <a:effectLst/>
            </p:spPr>
          </p:cxnSp>
          <p:sp>
            <p:nvSpPr>
              <p:cNvPr id="34" name="Rectangle 33">
                <a:extLst>
                  <a:ext uri="{FF2B5EF4-FFF2-40B4-BE49-F238E27FC236}">
                    <a16:creationId xmlns:a16="http://schemas.microsoft.com/office/drawing/2014/main" id="{3213FAA4-21D3-4E68-D3E7-8DA0F55F165A}"/>
                  </a:ext>
                </a:extLst>
              </p:cNvPr>
              <p:cNvSpPr/>
              <p:nvPr/>
            </p:nvSpPr>
            <p:spPr>
              <a:xfrm>
                <a:off x="5793769" y="1149208"/>
                <a:ext cx="4087355" cy="824019"/>
              </a:xfrm>
              <a:prstGeom prst="rect">
                <a:avLst/>
              </a:prstGeom>
              <a:gradFill flip="none" rotWithShape="1">
                <a:gsLst>
                  <a:gs pos="0">
                    <a:srgbClr val="001F45"/>
                  </a:gs>
                  <a:gs pos="100000">
                    <a:srgbClr val="003E7A">
                      <a:alpha val="0"/>
                    </a:srgbClr>
                  </a:gs>
                </a:gsLst>
                <a:lin ang="0" scaled="1"/>
                <a:tileRect/>
              </a:gradFill>
            </p:spPr>
            <p:txBody>
              <a:bodyPr wrap="square" anchor="ctr">
                <a:noAutofit/>
              </a:bodyPr>
              <a:lstStyle/>
              <a:p>
                <a:pPr marL="112700" defTabSz="914264">
                  <a:spcBef>
                    <a:spcPts val="1600"/>
                  </a:spcBef>
                  <a:buClr>
                    <a:srgbClr val="F2AF00"/>
                  </a:buClr>
                  <a:defRPr/>
                </a:pPr>
                <a:endParaRPr lang="en-US" sz="1400" kern="0">
                  <a:solidFill>
                    <a:srgbClr val="FFFFFF"/>
                  </a:solidFill>
                  <a:latin typeface="Arial"/>
                </a:endParaRPr>
              </a:p>
            </p:txBody>
          </p:sp>
        </p:grpSp>
        <p:sp>
          <p:nvSpPr>
            <p:cNvPr id="32" name="Rectangle 31">
              <a:extLst>
                <a:ext uri="{FF2B5EF4-FFF2-40B4-BE49-F238E27FC236}">
                  <a16:creationId xmlns:a16="http://schemas.microsoft.com/office/drawing/2014/main" id="{996D7BB9-26FC-8F0D-B3CC-59947B2BCC04}"/>
                </a:ext>
              </a:extLst>
            </p:cNvPr>
            <p:cNvSpPr/>
            <p:nvPr/>
          </p:nvSpPr>
          <p:spPr>
            <a:xfrm>
              <a:off x="5048068" y="4053381"/>
              <a:ext cx="3994602" cy="351849"/>
            </a:xfrm>
            <a:prstGeom prst="rect">
              <a:avLst/>
            </a:prstGeom>
            <a:gradFill>
              <a:gsLst>
                <a:gs pos="100000">
                  <a:schemeClr val="accent6">
                    <a:alpha val="0"/>
                  </a:schemeClr>
                </a:gs>
                <a:gs pos="0">
                  <a:schemeClr val="accent6">
                    <a:alpha val="0"/>
                  </a:schemeClr>
                </a:gs>
                <a:gs pos="26000">
                  <a:schemeClr val="bg1">
                    <a:alpha val="0"/>
                  </a:schemeClr>
                </a:gs>
                <a:gs pos="81000">
                  <a:schemeClr val="accent1">
                    <a:alpha val="0"/>
                  </a:schemeClr>
                </a:gs>
              </a:gsLst>
              <a:lin ang="600000" scaled="0"/>
            </a:gradFill>
            <a:ln w="25400">
              <a:noFill/>
            </a:ln>
            <a:effectLst>
              <a:outerShdw blurRad="241300" sx="102000" sy="102000" algn="ctr" rotWithShape="0">
                <a:srgbClr val="40B5E6"/>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defTabSz="914286">
                <a:spcBef>
                  <a:spcPts val="600"/>
                </a:spcBef>
                <a:spcAft>
                  <a:spcPts val="600"/>
                </a:spcAft>
                <a:defRPr/>
              </a:pPr>
              <a:r>
                <a:rPr lang="en-US" sz="1400">
                  <a:solidFill>
                    <a:srgbClr val="FFFFFF"/>
                  </a:solidFill>
                  <a:latin typeface="Arial"/>
                  <a:cs typeface="Arial"/>
                </a:rPr>
                <a:t>Run workloads anywhere with seamless data mobility across environments </a:t>
              </a:r>
            </a:p>
          </p:txBody>
        </p:sp>
      </p:grpSp>
      <p:grpSp>
        <p:nvGrpSpPr>
          <p:cNvPr id="35" name="Group 34">
            <a:extLst>
              <a:ext uri="{FF2B5EF4-FFF2-40B4-BE49-F238E27FC236}">
                <a16:creationId xmlns:a16="http://schemas.microsoft.com/office/drawing/2014/main" id="{253C8A8B-10AB-8C7A-21E4-EF4E2F2014D8}"/>
              </a:ext>
            </a:extLst>
          </p:cNvPr>
          <p:cNvGrpSpPr/>
          <p:nvPr/>
        </p:nvGrpSpPr>
        <p:grpSpPr>
          <a:xfrm>
            <a:off x="6486701" y="4288139"/>
            <a:ext cx="5618067" cy="539083"/>
            <a:chOff x="5048070" y="2935739"/>
            <a:chExt cx="4213550" cy="404312"/>
          </a:xfrm>
        </p:grpSpPr>
        <p:grpSp>
          <p:nvGrpSpPr>
            <p:cNvPr id="36" name="Group 35">
              <a:extLst>
                <a:ext uri="{FF2B5EF4-FFF2-40B4-BE49-F238E27FC236}">
                  <a16:creationId xmlns:a16="http://schemas.microsoft.com/office/drawing/2014/main" id="{9CC64089-ACA4-7A46-ABB5-46CBB49618B0}"/>
                </a:ext>
              </a:extLst>
            </p:cNvPr>
            <p:cNvGrpSpPr/>
            <p:nvPr/>
          </p:nvGrpSpPr>
          <p:grpSpPr>
            <a:xfrm>
              <a:off x="5048536" y="2935739"/>
              <a:ext cx="4122603" cy="404312"/>
              <a:chOff x="5758521" y="1149208"/>
              <a:chExt cx="4122603" cy="824019"/>
            </a:xfrm>
          </p:grpSpPr>
          <p:cxnSp>
            <p:nvCxnSpPr>
              <p:cNvPr id="40" name="Straight Connector 39">
                <a:extLst>
                  <a:ext uri="{FF2B5EF4-FFF2-40B4-BE49-F238E27FC236}">
                    <a16:creationId xmlns:a16="http://schemas.microsoft.com/office/drawing/2014/main" id="{B00D18BF-FB42-E896-3815-DE9247621290}"/>
                  </a:ext>
                </a:extLst>
              </p:cNvPr>
              <p:cNvCxnSpPr>
                <a:cxnSpLocks/>
              </p:cNvCxnSpPr>
              <p:nvPr/>
            </p:nvCxnSpPr>
            <p:spPr>
              <a:xfrm>
                <a:off x="5758521" y="1162758"/>
                <a:ext cx="0" cy="796920"/>
              </a:xfrm>
              <a:prstGeom prst="line">
                <a:avLst/>
              </a:prstGeom>
              <a:noFill/>
              <a:ln w="19050" cap="flat" cmpd="sng" algn="ctr">
                <a:solidFill>
                  <a:srgbClr val="F2AF00"/>
                </a:solidFill>
                <a:prstDash val="solid"/>
              </a:ln>
              <a:effectLst/>
            </p:spPr>
          </p:cxnSp>
          <p:sp>
            <p:nvSpPr>
              <p:cNvPr id="42" name="Rectangle 41">
                <a:extLst>
                  <a:ext uri="{FF2B5EF4-FFF2-40B4-BE49-F238E27FC236}">
                    <a16:creationId xmlns:a16="http://schemas.microsoft.com/office/drawing/2014/main" id="{A21BF8B6-9F74-26F8-AE82-211EF5E0F04A}"/>
                  </a:ext>
                </a:extLst>
              </p:cNvPr>
              <p:cNvSpPr/>
              <p:nvPr/>
            </p:nvSpPr>
            <p:spPr>
              <a:xfrm>
                <a:off x="5793769" y="1149208"/>
                <a:ext cx="4087355" cy="824019"/>
              </a:xfrm>
              <a:prstGeom prst="rect">
                <a:avLst/>
              </a:prstGeom>
              <a:gradFill flip="none" rotWithShape="1">
                <a:gsLst>
                  <a:gs pos="0">
                    <a:srgbClr val="001F45"/>
                  </a:gs>
                  <a:gs pos="100000">
                    <a:srgbClr val="003E7A">
                      <a:alpha val="0"/>
                    </a:srgbClr>
                  </a:gs>
                </a:gsLst>
                <a:lin ang="0" scaled="1"/>
                <a:tileRect/>
              </a:gradFill>
            </p:spPr>
            <p:txBody>
              <a:bodyPr wrap="square" anchor="ctr">
                <a:noAutofit/>
              </a:bodyPr>
              <a:lstStyle/>
              <a:p>
                <a:pPr marL="112700" defTabSz="914264">
                  <a:spcBef>
                    <a:spcPts val="1600"/>
                  </a:spcBef>
                  <a:buClr>
                    <a:srgbClr val="F2AF00"/>
                  </a:buClr>
                  <a:defRPr/>
                </a:pPr>
                <a:endParaRPr lang="en-US" sz="1400" kern="0">
                  <a:solidFill>
                    <a:srgbClr val="FFFFFF"/>
                  </a:solidFill>
                  <a:latin typeface="Arial"/>
                </a:endParaRPr>
              </a:p>
            </p:txBody>
          </p:sp>
        </p:grpSp>
        <p:sp>
          <p:nvSpPr>
            <p:cNvPr id="38" name="Rectangle 37">
              <a:extLst>
                <a:ext uri="{FF2B5EF4-FFF2-40B4-BE49-F238E27FC236}">
                  <a16:creationId xmlns:a16="http://schemas.microsoft.com/office/drawing/2014/main" id="{772F777F-85D3-EAB8-7764-9BA92C0258C1}"/>
                </a:ext>
              </a:extLst>
            </p:cNvPr>
            <p:cNvSpPr/>
            <p:nvPr/>
          </p:nvSpPr>
          <p:spPr>
            <a:xfrm>
              <a:off x="5048070" y="2964682"/>
              <a:ext cx="4213550" cy="347152"/>
            </a:xfrm>
            <a:prstGeom prst="rect">
              <a:avLst/>
            </a:prstGeom>
            <a:gradFill>
              <a:gsLst>
                <a:gs pos="100000">
                  <a:schemeClr val="accent6">
                    <a:alpha val="0"/>
                  </a:schemeClr>
                </a:gs>
                <a:gs pos="0">
                  <a:schemeClr val="accent6">
                    <a:alpha val="0"/>
                  </a:schemeClr>
                </a:gs>
                <a:gs pos="26000">
                  <a:schemeClr val="bg1">
                    <a:alpha val="0"/>
                  </a:schemeClr>
                </a:gs>
                <a:gs pos="81000">
                  <a:schemeClr val="accent1">
                    <a:alpha val="0"/>
                  </a:schemeClr>
                </a:gs>
              </a:gsLst>
              <a:lin ang="600000" scaled="0"/>
            </a:gradFill>
            <a:ln w="25400">
              <a:noFill/>
            </a:ln>
            <a:effectLst>
              <a:outerShdw blurRad="241300" sx="102000" sy="102000" algn="ctr" rotWithShape="0">
                <a:srgbClr val="40B5E6"/>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defTabSz="914354">
                <a:spcBef>
                  <a:spcPts val="1200"/>
                </a:spcBef>
                <a:defRPr/>
              </a:pPr>
              <a:r>
                <a:rPr lang="en-US" sz="1400">
                  <a:solidFill>
                    <a:srgbClr val="FFFFFF"/>
                  </a:solidFill>
                  <a:latin typeface="Arial"/>
                  <a:cs typeface="Arial"/>
                </a:rPr>
                <a:t>Reduce management complexity with familiar, trusted </a:t>
              </a:r>
              <a:r>
                <a:rPr lang="en-US" sz="1400" err="1">
                  <a:solidFill>
                    <a:srgbClr val="FFFFFF"/>
                  </a:solidFill>
                  <a:latin typeface="Arial"/>
                  <a:cs typeface="Arial"/>
                </a:rPr>
                <a:t>OneFS</a:t>
              </a:r>
              <a:r>
                <a:rPr lang="en-US" sz="1400">
                  <a:solidFill>
                    <a:srgbClr val="FFFFFF"/>
                  </a:solidFill>
                  <a:latin typeface="Arial"/>
                  <a:cs typeface="Arial"/>
                </a:rPr>
                <a:t>  enterprise features and built-in security </a:t>
              </a:r>
            </a:p>
          </p:txBody>
        </p:sp>
      </p:grpSp>
      <p:sp>
        <p:nvSpPr>
          <p:cNvPr id="47" name="Rectangle 46">
            <a:extLst>
              <a:ext uri="{FF2B5EF4-FFF2-40B4-BE49-F238E27FC236}">
                <a16:creationId xmlns:a16="http://schemas.microsoft.com/office/drawing/2014/main" id="{84784DD8-22FA-B8D8-66EF-1FF148E4BEAE}"/>
              </a:ext>
            </a:extLst>
          </p:cNvPr>
          <p:cNvSpPr/>
          <p:nvPr/>
        </p:nvSpPr>
        <p:spPr>
          <a:xfrm>
            <a:off x="8413368" y="1490626"/>
            <a:ext cx="1764733" cy="892552"/>
          </a:xfrm>
          <a:prstGeom prst="rect">
            <a:avLst/>
          </a:prstGeom>
          <a:noFill/>
        </p:spPr>
        <p:txBody>
          <a:bodyPr wrap="square" lIns="91440" tIns="45720" rIns="91440" bIns="45720" anchor="t">
            <a:spAutoFit/>
          </a:bodyPr>
          <a:lstStyle/>
          <a:p>
            <a:pPr algn="ctr" defTabSz="514338">
              <a:defRPr/>
            </a:pPr>
            <a:r>
              <a:rPr lang="en-US" sz="1400" kern="0">
                <a:solidFill>
                  <a:srgbClr val="FFFFFF"/>
                </a:solidFill>
                <a:latin typeface="Arial"/>
                <a:cs typeface="Arial"/>
              </a:rPr>
              <a:t>Up to </a:t>
            </a:r>
            <a:r>
              <a:rPr lang="en-US" sz="2400" b="1" kern="0">
                <a:ln w="12700">
                  <a:noFill/>
                  <a:prstDash val="solid"/>
                </a:ln>
                <a:gradFill flip="none" rotWithShape="1">
                  <a:gsLst>
                    <a:gs pos="0">
                      <a:srgbClr val="F2AF00">
                        <a:lumMod val="0"/>
                        <a:lumOff val="100000"/>
                      </a:srgbClr>
                    </a:gs>
                    <a:gs pos="35000">
                      <a:srgbClr val="F2AF00">
                        <a:lumMod val="0"/>
                        <a:lumOff val="100000"/>
                      </a:srgbClr>
                    </a:gs>
                    <a:gs pos="100000">
                      <a:srgbClr val="F2AF00">
                        <a:lumMod val="100000"/>
                      </a:srgbClr>
                    </a:gs>
                  </a:gsLst>
                  <a:path path="circle">
                    <a:fillToRect l="50000" t="-80000" r="50000" b="180000"/>
                  </a:path>
                  <a:tileRect/>
                </a:gradFill>
                <a:effectLst>
                  <a:innerShdw blurRad="177800">
                    <a:srgbClr val="F2AF00">
                      <a:lumMod val="50000"/>
                    </a:srgbClr>
                  </a:innerShdw>
                </a:effectLst>
                <a:latin typeface="Arial"/>
              </a:rPr>
              <a:t>11x</a:t>
            </a:r>
            <a:r>
              <a:rPr lang="en-US" sz="1400" kern="0">
                <a:solidFill>
                  <a:srgbClr val="FFFFFF"/>
                </a:solidFill>
                <a:latin typeface="Arial"/>
                <a:cs typeface="Arial"/>
              </a:rPr>
              <a:t> </a:t>
            </a:r>
          </a:p>
          <a:p>
            <a:pPr algn="ctr" defTabSz="514338">
              <a:defRPr/>
            </a:pPr>
            <a:r>
              <a:rPr lang="en-US" sz="1400" kern="0">
                <a:solidFill>
                  <a:srgbClr val="FFFFFF"/>
                </a:solidFill>
                <a:latin typeface="Arial"/>
                <a:cs typeface="Arial"/>
              </a:rPr>
              <a:t>larger </a:t>
            </a:r>
          </a:p>
          <a:p>
            <a:pPr algn="ctr" defTabSz="514338">
              <a:defRPr/>
            </a:pPr>
            <a:r>
              <a:rPr lang="en-US" sz="1400" kern="0">
                <a:solidFill>
                  <a:srgbClr val="FFFFFF"/>
                </a:solidFill>
                <a:latin typeface="Arial"/>
                <a:cs typeface="Arial"/>
              </a:rPr>
              <a:t>namespace</a:t>
            </a:r>
            <a:r>
              <a:rPr lang="en-US" sz="1400" kern="0" baseline="50000">
                <a:solidFill>
                  <a:srgbClr val="FFFFFF"/>
                </a:solidFill>
                <a:latin typeface="Arial"/>
                <a:cs typeface="Arial"/>
              </a:rPr>
              <a:t>3 </a:t>
            </a:r>
          </a:p>
        </p:txBody>
      </p:sp>
      <p:grpSp>
        <p:nvGrpSpPr>
          <p:cNvPr id="48" name="Group 47">
            <a:extLst>
              <a:ext uri="{FF2B5EF4-FFF2-40B4-BE49-F238E27FC236}">
                <a16:creationId xmlns:a16="http://schemas.microsoft.com/office/drawing/2014/main" id="{6C13FA07-44D9-9506-DDB1-03E6CE1817F6}"/>
              </a:ext>
            </a:extLst>
          </p:cNvPr>
          <p:cNvGrpSpPr/>
          <p:nvPr/>
        </p:nvGrpSpPr>
        <p:grpSpPr>
          <a:xfrm>
            <a:off x="3675511" y="5575238"/>
            <a:ext cx="460464" cy="444765"/>
            <a:chOff x="9466765" y="57138"/>
            <a:chExt cx="1215851" cy="1215851"/>
          </a:xfrm>
        </p:grpSpPr>
        <p:pic>
          <p:nvPicPr>
            <p:cNvPr id="49" name="Picture 48">
              <a:extLst>
                <a:ext uri="{FF2B5EF4-FFF2-40B4-BE49-F238E27FC236}">
                  <a16:creationId xmlns:a16="http://schemas.microsoft.com/office/drawing/2014/main" id="{DF07FF51-4FA7-D585-4ACE-AC58FBF01C3A}"/>
                </a:ext>
              </a:extLst>
            </p:cNvPr>
            <p:cNvPicPr>
              <a:picLocks noChangeAspect="1"/>
            </p:cNvPicPr>
            <p:nvPr/>
          </p:nvPicPr>
          <p:blipFill>
            <a:blip r:embed="rId5"/>
            <a:srcRect/>
            <a:stretch>
              <a:fillRect/>
            </a:stretch>
          </p:blipFill>
          <p:spPr>
            <a:xfrm>
              <a:off x="9466765" y="57138"/>
              <a:ext cx="1215851" cy="1215851"/>
            </a:xfrm>
            <a:custGeom>
              <a:avLst/>
              <a:gdLst>
                <a:gd name="connsiteX0" fmla="*/ 244695 w 1215851"/>
                <a:gd name="connsiteY0" fmla="*/ 775201 h 1215851"/>
                <a:gd name="connsiteX1" fmla="*/ 244695 w 1215851"/>
                <a:gd name="connsiteY1" fmla="*/ 951788 h 1215851"/>
                <a:gd name="connsiteX2" fmla="*/ 978127 w 1215851"/>
                <a:gd name="connsiteY2" fmla="*/ 951788 h 1215851"/>
                <a:gd name="connsiteX3" fmla="*/ 978127 w 1215851"/>
                <a:gd name="connsiteY3" fmla="*/ 775201 h 1215851"/>
                <a:gd name="connsiteX4" fmla="*/ 0 w 1215851"/>
                <a:gd name="connsiteY4" fmla="*/ 0 h 1215851"/>
                <a:gd name="connsiteX5" fmla="*/ 1215851 w 1215851"/>
                <a:gd name="connsiteY5" fmla="*/ 0 h 1215851"/>
                <a:gd name="connsiteX6" fmla="*/ 1215851 w 1215851"/>
                <a:gd name="connsiteY6" fmla="*/ 1215851 h 1215851"/>
                <a:gd name="connsiteX7" fmla="*/ 0 w 1215851"/>
                <a:gd name="connsiteY7" fmla="*/ 1215851 h 121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5851" h="1215851">
                  <a:moveTo>
                    <a:pt x="244695" y="775201"/>
                  </a:moveTo>
                  <a:lnTo>
                    <a:pt x="244695" y="951788"/>
                  </a:lnTo>
                  <a:lnTo>
                    <a:pt x="978127" y="951788"/>
                  </a:lnTo>
                  <a:lnTo>
                    <a:pt x="978127" y="775201"/>
                  </a:lnTo>
                  <a:close/>
                  <a:moveTo>
                    <a:pt x="0" y="0"/>
                  </a:moveTo>
                  <a:lnTo>
                    <a:pt x="1215851" y="0"/>
                  </a:lnTo>
                  <a:lnTo>
                    <a:pt x="1215851" y="1215851"/>
                  </a:lnTo>
                  <a:lnTo>
                    <a:pt x="0" y="1215851"/>
                  </a:lnTo>
                  <a:close/>
                </a:path>
              </a:pathLst>
            </a:custGeom>
          </p:spPr>
        </p:pic>
        <p:pic>
          <p:nvPicPr>
            <p:cNvPr id="50" name="Picture 49">
              <a:extLst>
                <a:ext uri="{FF2B5EF4-FFF2-40B4-BE49-F238E27FC236}">
                  <a16:creationId xmlns:a16="http://schemas.microsoft.com/office/drawing/2014/main" id="{F17DA9D9-97B8-8206-FE89-DB7BAA788B5F}"/>
                </a:ext>
              </a:extLst>
            </p:cNvPr>
            <p:cNvPicPr>
              <a:picLocks noChangeAspect="1"/>
            </p:cNvPicPr>
            <p:nvPr/>
          </p:nvPicPr>
          <p:blipFill rotWithShape="1">
            <a:blip r:embed="rId6"/>
            <a:srcRect l="18866" t="24221" r="25236" b="9739"/>
            <a:stretch/>
          </p:blipFill>
          <p:spPr>
            <a:xfrm>
              <a:off x="9686188" y="434935"/>
              <a:ext cx="648573" cy="732442"/>
            </a:xfrm>
            <a:prstGeom prst="rect">
              <a:avLst/>
            </a:prstGeom>
          </p:spPr>
        </p:pic>
      </p:grpSp>
      <p:pic>
        <p:nvPicPr>
          <p:cNvPr id="51" name="Picture 50">
            <a:extLst>
              <a:ext uri="{FF2B5EF4-FFF2-40B4-BE49-F238E27FC236}">
                <a16:creationId xmlns:a16="http://schemas.microsoft.com/office/drawing/2014/main" id="{6C4FAD84-2F19-FEF3-867E-113B3A2A1936}"/>
              </a:ext>
            </a:extLst>
          </p:cNvPr>
          <p:cNvPicPr>
            <a:picLocks noChangeAspect="1"/>
          </p:cNvPicPr>
          <p:nvPr/>
        </p:nvPicPr>
        <p:blipFill>
          <a:blip r:embed="rId7">
            <a:biLevel thresh="25000"/>
          </a:blip>
          <a:stretch>
            <a:fillRect/>
          </a:stretch>
        </p:blipFill>
        <p:spPr>
          <a:xfrm>
            <a:off x="626664" y="5636916"/>
            <a:ext cx="369507" cy="369507"/>
          </a:xfrm>
          <a:prstGeom prst="rect">
            <a:avLst/>
          </a:prstGeom>
        </p:spPr>
      </p:pic>
      <p:pic>
        <p:nvPicPr>
          <p:cNvPr id="52" name="Picture 51">
            <a:extLst>
              <a:ext uri="{FF2B5EF4-FFF2-40B4-BE49-F238E27FC236}">
                <a16:creationId xmlns:a16="http://schemas.microsoft.com/office/drawing/2014/main" id="{E81F1D10-C3F3-5EA7-39C0-6248E8D51DE1}"/>
              </a:ext>
            </a:extLst>
          </p:cNvPr>
          <p:cNvPicPr>
            <a:picLocks noChangeAspect="1"/>
          </p:cNvPicPr>
          <p:nvPr/>
        </p:nvPicPr>
        <p:blipFill>
          <a:blip r:embed="rId8">
            <a:biLevel thresh="25000"/>
          </a:blip>
          <a:stretch>
            <a:fillRect/>
          </a:stretch>
        </p:blipFill>
        <p:spPr>
          <a:xfrm>
            <a:off x="2106333" y="5598754"/>
            <a:ext cx="425484" cy="425484"/>
          </a:xfrm>
          <a:prstGeom prst="rect">
            <a:avLst/>
          </a:prstGeom>
        </p:spPr>
      </p:pic>
      <p:grpSp>
        <p:nvGrpSpPr>
          <p:cNvPr id="53" name="Group 52">
            <a:extLst>
              <a:ext uri="{FF2B5EF4-FFF2-40B4-BE49-F238E27FC236}">
                <a16:creationId xmlns:a16="http://schemas.microsoft.com/office/drawing/2014/main" id="{CA85E989-3F26-B803-38AE-8BA86ABDB514}"/>
              </a:ext>
            </a:extLst>
          </p:cNvPr>
          <p:cNvGrpSpPr/>
          <p:nvPr/>
        </p:nvGrpSpPr>
        <p:grpSpPr>
          <a:xfrm>
            <a:off x="5277068" y="5545516"/>
            <a:ext cx="460464" cy="444765"/>
            <a:chOff x="7328860" y="691642"/>
            <a:chExt cx="541724" cy="543085"/>
          </a:xfrm>
        </p:grpSpPr>
        <p:pic>
          <p:nvPicPr>
            <p:cNvPr id="55" name="Picture 54">
              <a:extLst>
                <a:ext uri="{FF2B5EF4-FFF2-40B4-BE49-F238E27FC236}">
                  <a16:creationId xmlns:a16="http://schemas.microsoft.com/office/drawing/2014/main" id="{C54D5721-D664-8D21-6DA2-D1666FC94ED1}"/>
                </a:ext>
              </a:extLst>
            </p:cNvPr>
            <p:cNvPicPr>
              <a:picLocks noChangeAspect="1"/>
            </p:cNvPicPr>
            <p:nvPr/>
          </p:nvPicPr>
          <p:blipFill>
            <a:blip r:embed="rId9">
              <a:biLevel thresh="25000"/>
            </a:blip>
            <a:stretch>
              <a:fillRect/>
            </a:stretch>
          </p:blipFill>
          <p:spPr>
            <a:xfrm>
              <a:off x="7430123" y="878111"/>
              <a:ext cx="356616" cy="356616"/>
            </a:xfrm>
            <a:prstGeom prst="rect">
              <a:avLst/>
            </a:prstGeom>
          </p:spPr>
        </p:pic>
        <p:pic>
          <p:nvPicPr>
            <p:cNvPr id="57" name="Picture 56">
              <a:extLst>
                <a:ext uri="{FF2B5EF4-FFF2-40B4-BE49-F238E27FC236}">
                  <a16:creationId xmlns:a16="http://schemas.microsoft.com/office/drawing/2014/main" id="{498A308D-F88A-00D1-96E3-7117DF7C7F8B}"/>
                </a:ext>
              </a:extLst>
            </p:cNvPr>
            <p:cNvPicPr>
              <a:picLocks noChangeAspect="1"/>
            </p:cNvPicPr>
            <p:nvPr/>
          </p:nvPicPr>
          <p:blipFill>
            <a:blip r:embed="rId10">
              <a:biLevel thresh="25000"/>
            </a:blip>
            <a:srcRect/>
            <a:stretch>
              <a:fillRect/>
            </a:stretch>
          </p:blipFill>
          <p:spPr>
            <a:xfrm>
              <a:off x="7328860" y="691642"/>
              <a:ext cx="541724" cy="541724"/>
            </a:xfrm>
            <a:custGeom>
              <a:avLst/>
              <a:gdLst>
                <a:gd name="connsiteX0" fmla="*/ 0 w 541724"/>
                <a:gd name="connsiteY0" fmla="*/ 0 h 541724"/>
                <a:gd name="connsiteX1" fmla="*/ 541724 w 541724"/>
                <a:gd name="connsiteY1" fmla="*/ 0 h 541724"/>
                <a:gd name="connsiteX2" fmla="*/ 541724 w 541724"/>
                <a:gd name="connsiteY2" fmla="*/ 541724 h 541724"/>
                <a:gd name="connsiteX3" fmla="*/ 405845 w 541724"/>
                <a:gd name="connsiteY3" fmla="*/ 541724 h 541724"/>
                <a:gd name="connsiteX4" fmla="*/ 405845 w 541724"/>
                <a:gd name="connsiteY4" fmla="*/ 298608 h 541724"/>
                <a:gd name="connsiteX5" fmla="*/ 135879 w 541724"/>
                <a:gd name="connsiteY5" fmla="*/ 298608 h 541724"/>
                <a:gd name="connsiteX6" fmla="*/ 135879 w 541724"/>
                <a:gd name="connsiteY6" fmla="*/ 541724 h 541724"/>
                <a:gd name="connsiteX7" fmla="*/ 0 w 541724"/>
                <a:gd name="connsiteY7" fmla="*/ 541724 h 54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1724" h="541724">
                  <a:moveTo>
                    <a:pt x="0" y="0"/>
                  </a:moveTo>
                  <a:lnTo>
                    <a:pt x="541724" y="0"/>
                  </a:lnTo>
                  <a:lnTo>
                    <a:pt x="541724" y="541724"/>
                  </a:lnTo>
                  <a:lnTo>
                    <a:pt x="405845" y="541724"/>
                  </a:lnTo>
                  <a:lnTo>
                    <a:pt x="405845" y="298608"/>
                  </a:lnTo>
                  <a:lnTo>
                    <a:pt x="135879" y="298608"/>
                  </a:lnTo>
                  <a:lnTo>
                    <a:pt x="135879" y="541724"/>
                  </a:lnTo>
                  <a:lnTo>
                    <a:pt x="0" y="541724"/>
                  </a:lnTo>
                  <a:close/>
                </a:path>
              </a:pathLst>
            </a:custGeom>
          </p:spPr>
        </p:pic>
      </p:grpSp>
      <p:sp>
        <p:nvSpPr>
          <p:cNvPr id="61" name="Oval 60">
            <a:extLst>
              <a:ext uri="{FF2B5EF4-FFF2-40B4-BE49-F238E27FC236}">
                <a16:creationId xmlns:a16="http://schemas.microsoft.com/office/drawing/2014/main" id="{D5FC959F-D663-B2AE-D6E2-15B14EE7C1A4}"/>
              </a:ext>
            </a:extLst>
          </p:cNvPr>
          <p:cNvSpPr/>
          <p:nvPr/>
        </p:nvSpPr>
        <p:spPr>
          <a:xfrm>
            <a:off x="3037455" y="2940995"/>
            <a:ext cx="354396" cy="354397"/>
          </a:xfrm>
          <a:prstGeom prst="ellipse">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200">
              <a:solidFill>
                <a:srgbClr val="000000"/>
              </a:solidFill>
              <a:latin typeface="Arial"/>
            </a:endParaRPr>
          </a:p>
        </p:txBody>
      </p:sp>
      <p:pic>
        <p:nvPicPr>
          <p:cNvPr id="62" name="Graphic 61">
            <a:extLst>
              <a:ext uri="{FF2B5EF4-FFF2-40B4-BE49-F238E27FC236}">
                <a16:creationId xmlns:a16="http://schemas.microsoft.com/office/drawing/2014/main" id="{20CEC19C-A902-67F4-A69E-EEEAC653BC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06701" y="2998822"/>
            <a:ext cx="230244" cy="230244"/>
          </a:xfrm>
          <a:prstGeom prst="rect">
            <a:avLst/>
          </a:prstGeom>
          <a:effectLst>
            <a:glow rad="19050">
              <a:srgbClr val="58A5E6">
                <a:alpha val="35000"/>
              </a:srgbClr>
            </a:glow>
          </a:effectLst>
        </p:spPr>
      </p:pic>
      <p:pic>
        <p:nvPicPr>
          <p:cNvPr id="9" name="Picture 8" descr="A picture containing text, screenshot, graphics, graphic design&#10;&#10;Description automatically generated">
            <a:extLst>
              <a:ext uri="{FF2B5EF4-FFF2-40B4-BE49-F238E27FC236}">
                <a16:creationId xmlns:a16="http://schemas.microsoft.com/office/drawing/2014/main" id="{2B3310D9-7188-5D34-F170-FDF1456CE9CB}"/>
              </a:ext>
            </a:extLst>
          </p:cNvPr>
          <p:cNvPicPr>
            <a:picLocks noChangeAspect="1"/>
          </p:cNvPicPr>
          <p:nvPr/>
        </p:nvPicPr>
        <p:blipFill rotWithShape="1">
          <a:blip r:embed="rId13"/>
          <a:srcRect l="15535" t="26994" r="62283" b="25784"/>
          <a:stretch/>
        </p:blipFill>
        <p:spPr>
          <a:xfrm>
            <a:off x="2978358" y="1852248"/>
            <a:ext cx="464469" cy="522265"/>
          </a:xfrm>
          <a:prstGeom prst="rect">
            <a:avLst/>
          </a:prstGeom>
        </p:spPr>
      </p:pic>
      <p:sp>
        <p:nvSpPr>
          <p:cNvPr id="12" name="Freeform: Shape 25">
            <a:extLst>
              <a:ext uri="{FF2B5EF4-FFF2-40B4-BE49-F238E27FC236}">
                <a16:creationId xmlns:a16="http://schemas.microsoft.com/office/drawing/2014/main" id="{9E7AA99B-8BD2-97D6-0618-B06331553661}"/>
              </a:ext>
            </a:extLst>
          </p:cNvPr>
          <p:cNvSpPr/>
          <p:nvPr/>
        </p:nvSpPr>
        <p:spPr>
          <a:xfrm>
            <a:off x="10404006" y="148552"/>
            <a:ext cx="1613205" cy="658696"/>
          </a:xfrm>
          <a:custGeom>
            <a:avLst/>
            <a:gdLst>
              <a:gd name="connsiteX0" fmla="*/ 1288288 w 2576576"/>
              <a:gd name="connsiteY0" fmla="*/ 0 h 1288288"/>
              <a:gd name="connsiteX1" fmla="*/ 1288288 w 2576576"/>
              <a:gd name="connsiteY1" fmla="*/ 0 h 1288288"/>
              <a:gd name="connsiteX2" fmla="*/ 0 w 2576576"/>
              <a:gd name="connsiteY2" fmla="*/ 1288288 h 1288288"/>
              <a:gd name="connsiteX3" fmla="*/ 0 w 2576576"/>
              <a:gd name="connsiteY3" fmla="*/ 1288288 h 1288288"/>
              <a:gd name="connsiteX4" fmla="*/ 1288288 w 2576576"/>
              <a:gd name="connsiteY4" fmla="*/ 1288288 h 1288288"/>
              <a:gd name="connsiteX5" fmla="*/ 1288288 w 2576576"/>
              <a:gd name="connsiteY5" fmla="*/ 1288288 h 1288288"/>
              <a:gd name="connsiteX6" fmla="*/ 2576576 w 2576576"/>
              <a:gd name="connsiteY6" fmla="*/ 0 h 1288288"/>
              <a:gd name="connsiteX7" fmla="*/ 2576576 w 2576576"/>
              <a:gd name="connsiteY7" fmla="*/ 0 h 1288288"/>
              <a:gd name="connsiteX8" fmla="*/ 1288288 w 2576576"/>
              <a:gd name="connsiteY8" fmla="*/ 0 h 128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6576" h="1288288">
                <a:moveTo>
                  <a:pt x="1288288" y="0"/>
                </a:moveTo>
                <a:lnTo>
                  <a:pt x="1288288" y="0"/>
                </a:lnTo>
                <a:cubicBezTo>
                  <a:pt x="576767" y="0"/>
                  <a:pt x="0" y="576766"/>
                  <a:pt x="0" y="1288288"/>
                </a:cubicBezTo>
                <a:lnTo>
                  <a:pt x="0" y="1288288"/>
                </a:lnTo>
                <a:cubicBezTo>
                  <a:pt x="0" y="1288288"/>
                  <a:pt x="1288288" y="1288288"/>
                  <a:pt x="1288288" y="1288288"/>
                </a:cubicBezTo>
                <a:lnTo>
                  <a:pt x="1288288" y="1288288"/>
                </a:lnTo>
                <a:cubicBezTo>
                  <a:pt x="1999810" y="1288288"/>
                  <a:pt x="2576576" y="711522"/>
                  <a:pt x="2576576" y="0"/>
                </a:cubicBezTo>
                <a:lnTo>
                  <a:pt x="2576576" y="0"/>
                </a:lnTo>
                <a:cubicBezTo>
                  <a:pt x="2576576" y="0"/>
                  <a:pt x="1288288" y="0"/>
                  <a:pt x="1288288" y="0"/>
                </a:cubicBezTo>
                <a:close/>
              </a:path>
            </a:pathLst>
          </a:custGeom>
          <a:solidFill>
            <a:srgbClr val="000000">
              <a:alpha val="15000"/>
            </a:srgbClr>
          </a:solidFill>
          <a:ln w="9525" cap="flat" cmpd="sng" algn="ctr">
            <a:solidFill>
              <a:srgbClr val="F2AF00"/>
            </a:solidFill>
            <a:prstDash val="solid"/>
            <a:miter lim="800000"/>
          </a:ln>
          <a:effectLst/>
        </p:spPr>
        <p:txBody>
          <a:bodyPr lIns="68580" rIns="0" rtlCol="0" anchor="t"/>
          <a:lstStyle/>
          <a:p>
            <a:pPr algn="ctr" defTabSz="385725"/>
            <a:endParaRPr lang="en-US" sz="563" b="1" kern="0">
              <a:solidFill>
                <a:srgbClr val="FFFFFF"/>
              </a:solidFill>
              <a:latin typeface="Arial"/>
            </a:endParaRPr>
          </a:p>
        </p:txBody>
      </p:sp>
      <p:sp>
        <p:nvSpPr>
          <p:cNvPr id="20" name="TextBox 19">
            <a:extLst>
              <a:ext uri="{FF2B5EF4-FFF2-40B4-BE49-F238E27FC236}">
                <a16:creationId xmlns:a16="http://schemas.microsoft.com/office/drawing/2014/main" id="{82610F38-6F4E-67D4-C8A1-C94B469F0270}"/>
              </a:ext>
            </a:extLst>
          </p:cNvPr>
          <p:cNvSpPr txBox="1"/>
          <p:nvPr/>
        </p:nvSpPr>
        <p:spPr>
          <a:xfrm>
            <a:off x="10494644" y="262572"/>
            <a:ext cx="1469496" cy="420564"/>
          </a:xfrm>
          <a:prstGeom prst="rect">
            <a:avLst/>
          </a:prstGeom>
          <a:noFill/>
        </p:spPr>
        <p:txBody>
          <a:bodyPr wrap="square">
            <a:spAutoFit/>
          </a:bodyPr>
          <a:lstStyle/>
          <a:p>
            <a:pPr algn="ctr" defTabSz="514338">
              <a:defRPr/>
            </a:pPr>
            <a:r>
              <a:rPr lang="en-US" sz="2133" b="1" kern="0">
                <a:ln w="12700">
                  <a:noFill/>
                  <a:prstDash val="solid"/>
                </a:ln>
                <a:gradFill flip="none" rotWithShape="1">
                  <a:gsLst>
                    <a:gs pos="0">
                      <a:srgbClr val="F2AF00">
                        <a:lumMod val="0"/>
                        <a:lumOff val="100000"/>
                      </a:srgbClr>
                    </a:gs>
                    <a:gs pos="35000">
                      <a:srgbClr val="F2AF00">
                        <a:lumMod val="0"/>
                        <a:lumOff val="100000"/>
                      </a:srgbClr>
                    </a:gs>
                    <a:gs pos="100000">
                      <a:srgbClr val="F2AF00">
                        <a:lumMod val="100000"/>
                      </a:srgbClr>
                    </a:gs>
                  </a:gsLst>
                  <a:path path="circle">
                    <a:fillToRect l="50000" t="-80000" r="50000" b="180000"/>
                  </a:path>
                  <a:tileRect/>
                </a:gradFill>
                <a:effectLst>
                  <a:innerShdw blurRad="177800">
                    <a:srgbClr val="F2AF00">
                      <a:lumMod val="50000"/>
                    </a:srgbClr>
                  </a:innerShdw>
                </a:effectLst>
                <a:latin typeface="Arial"/>
              </a:rPr>
              <a:t>#1 NAS</a:t>
            </a:r>
            <a:r>
              <a:rPr lang="en-US" sz="2133" b="1" kern="0" baseline="30000">
                <a:ln w="12700">
                  <a:noFill/>
                  <a:prstDash val="solid"/>
                </a:ln>
                <a:gradFill flip="none" rotWithShape="1">
                  <a:gsLst>
                    <a:gs pos="0">
                      <a:srgbClr val="F2AF00">
                        <a:lumMod val="0"/>
                        <a:lumOff val="100000"/>
                      </a:srgbClr>
                    </a:gs>
                    <a:gs pos="35000">
                      <a:srgbClr val="F2AF00">
                        <a:lumMod val="0"/>
                        <a:lumOff val="100000"/>
                      </a:srgbClr>
                    </a:gs>
                    <a:gs pos="100000">
                      <a:srgbClr val="F2AF00">
                        <a:lumMod val="100000"/>
                      </a:srgbClr>
                    </a:gs>
                  </a:gsLst>
                  <a:path path="circle">
                    <a:fillToRect l="50000" t="-80000" r="50000" b="180000"/>
                  </a:path>
                  <a:tileRect/>
                </a:gradFill>
                <a:effectLst>
                  <a:innerShdw blurRad="177800">
                    <a:srgbClr val="F2AF00">
                      <a:lumMod val="50000"/>
                    </a:srgbClr>
                  </a:innerShdw>
                </a:effectLst>
                <a:latin typeface="Arial"/>
              </a:rPr>
              <a:t>1</a:t>
            </a:r>
            <a:endParaRPr lang="en-US" sz="2133" b="1" kern="0">
              <a:ln w="12700">
                <a:noFill/>
                <a:prstDash val="solid"/>
              </a:ln>
              <a:gradFill flip="none" rotWithShape="1">
                <a:gsLst>
                  <a:gs pos="0">
                    <a:srgbClr val="F2AF00">
                      <a:lumMod val="0"/>
                      <a:lumOff val="100000"/>
                    </a:srgbClr>
                  </a:gs>
                  <a:gs pos="35000">
                    <a:srgbClr val="F2AF00">
                      <a:lumMod val="0"/>
                      <a:lumOff val="100000"/>
                    </a:srgbClr>
                  </a:gs>
                  <a:gs pos="100000">
                    <a:srgbClr val="F2AF00">
                      <a:lumMod val="100000"/>
                    </a:srgbClr>
                  </a:gs>
                </a:gsLst>
                <a:path path="circle">
                  <a:fillToRect l="50000" t="-80000" r="50000" b="180000"/>
                </a:path>
                <a:tileRect/>
              </a:gradFill>
              <a:effectLst>
                <a:innerShdw blurRad="177800">
                  <a:srgbClr val="F2AF00">
                    <a:lumMod val="50000"/>
                  </a:srgbClr>
                </a:innerShdw>
              </a:effectLst>
              <a:latin typeface="Arial"/>
            </a:endParaRPr>
          </a:p>
        </p:txBody>
      </p:sp>
      <p:sp>
        <p:nvSpPr>
          <p:cNvPr id="22" name="Rectangle 21">
            <a:extLst>
              <a:ext uri="{FF2B5EF4-FFF2-40B4-BE49-F238E27FC236}">
                <a16:creationId xmlns:a16="http://schemas.microsoft.com/office/drawing/2014/main" id="{5F96F2EE-E895-E6F3-CBCE-F79CE82A2C45}"/>
              </a:ext>
            </a:extLst>
          </p:cNvPr>
          <p:cNvSpPr/>
          <p:nvPr/>
        </p:nvSpPr>
        <p:spPr>
          <a:xfrm>
            <a:off x="10275741" y="1354423"/>
            <a:ext cx="1829028" cy="1287391"/>
          </a:xfrm>
          <a:prstGeom prst="rect">
            <a:avLst/>
          </a:prstGeom>
          <a:solidFill>
            <a:srgbClr val="000000">
              <a:alpha val="15000"/>
            </a:srgbClr>
          </a:solidFill>
          <a:ln w="9525" cap="flat" cmpd="sng" algn="ctr">
            <a:solidFill>
              <a:srgbClr val="F2AF00"/>
            </a:solidFill>
            <a:prstDash val="solid"/>
            <a:miter lim="800000"/>
          </a:ln>
          <a:effectLst/>
        </p:spPr>
        <p:txBody>
          <a:bodyPr lIns="68580" rIns="0" rtlCol="0" anchor="t"/>
          <a:lstStyle/>
          <a:p>
            <a:pPr algn="ctr" defTabSz="385725">
              <a:defRPr/>
            </a:pPr>
            <a:endParaRPr lang="en-US" sz="563" b="1" kern="0">
              <a:solidFill>
                <a:srgbClr val="FFFFFF"/>
              </a:solidFill>
              <a:latin typeface="Arial"/>
            </a:endParaRPr>
          </a:p>
        </p:txBody>
      </p:sp>
      <p:sp>
        <p:nvSpPr>
          <p:cNvPr id="27" name="Rectangle 26">
            <a:extLst>
              <a:ext uri="{FF2B5EF4-FFF2-40B4-BE49-F238E27FC236}">
                <a16:creationId xmlns:a16="http://schemas.microsoft.com/office/drawing/2014/main" id="{B6166D41-4498-ADB1-FCEC-8116EA2891DF}"/>
              </a:ext>
            </a:extLst>
          </p:cNvPr>
          <p:cNvSpPr/>
          <p:nvPr/>
        </p:nvSpPr>
        <p:spPr>
          <a:xfrm>
            <a:off x="10291948" y="1483113"/>
            <a:ext cx="1764733" cy="892552"/>
          </a:xfrm>
          <a:prstGeom prst="rect">
            <a:avLst/>
          </a:prstGeom>
          <a:noFill/>
        </p:spPr>
        <p:txBody>
          <a:bodyPr wrap="square" lIns="91440" tIns="45720" rIns="91440" bIns="45720" anchor="t">
            <a:spAutoFit/>
          </a:bodyPr>
          <a:lstStyle/>
          <a:p>
            <a:pPr algn="ctr" defTabSz="514338">
              <a:defRPr/>
            </a:pPr>
            <a:r>
              <a:rPr lang="en-US" sz="2400" b="1" kern="0">
                <a:ln w="12700">
                  <a:noFill/>
                  <a:prstDash val="solid"/>
                </a:ln>
                <a:gradFill flip="none" rotWithShape="1">
                  <a:gsLst>
                    <a:gs pos="0">
                      <a:srgbClr val="F2AF00">
                        <a:lumMod val="0"/>
                        <a:lumOff val="100000"/>
                      </a:srgbClr>
                    </a:gs>
                    <a:gs pos="35000">
                      <a:srgbClr val="F2AF00">
                        <a:lumMod val="0"/>
                        <a:lumOff val="100000"/>
                      </a:srgbClr>
                    </a:gs>
                    <a:gs pos="100000">
                      <a:srgbClr val="F2AF00">
                        <a:lumMod val="100000"/>
                      </a:srgbClr>
                    </a:gs>
                  </a:gsLst>
                  <a:path path="circle">
                    <a:fillToRect l="50000" t="-80000" r="50000" b="180000"/>
                  </a:path>
                  <a:tileRect/>
                </a:gradFill>
                <a:effectLst>
                  <a:innerShdw blurRad="177800">
                    <a:srgbClr val="F2AF00">
                      <a:lumMod val="50000"/>
                    </a:srgbClr>
                  </a:innerShdw>
                </a:effectLst>
                <a:latin typeface="Arial"/>
              </a:rPr>
              <a:t>2x</a:t>
            </a:r>
            <a:r>
              <a:rPr lang="en-US" sz="1400" kern="0">
                <a:solidFill>
                  <a:srgbClr val="FFFFFF"/>
                </a:solidFill>
                <a:latin typeface="Arial"/>
                <a:cs typeface="Arial"/>
              </a:rPr>
              <a:t> </a:t>
            </a:r>
          </a:p>
          <a:p>
            <a:pPr algn="ctr" defTabSz="514338">
              <a:defRPr/>
            </a:pPr>
            <a:r>
              <a:rPr lang="en-US" sz="1400" kern="0">
                <a:solidFill>
                  <a:srgbClr val="FFFFFF"/>
                </a:solidFill>
                <a:latin typeface="Arial"/>
                <a:cs typeface="Arial"/>
              </a:rPr>
              <a:t>higher cluster resiliency</a:t>
            </a:r>
            <a:r>
              <a:rPr lang="en-US" sz="1400" kern="0" baseline="50000">
                <a:solidFill>
                  <a:srgbClr val="FFFFFF"/>
                </a:solidFill>
                <a:latin typeface="Arial"/>
                <a:cs typeface="Arial"/>
              </a:rPr>
              <a:t>3 </a:t>
            </a:r>
          </a:p>
        </p:txBody>
      </p:sp>
      <p:sp>
        <p:nvSpPr>
          <p:cNvPr id="44" name="Rectangle 43">
            <a:extLst>
              <a:ext uri="{FF2B5EF4-FFF2-40B4-BE49-F238E27FC236}">
                <a16:creationId xmlns:a16="http://schemas.microsoft.com/office/drawing/2014/main" id="{1C8969A1-A5E3-4B57-4C8B-7426D260D887}"/>
              </a:ext>
            </a:extLst>
          </p:cNvPr>
          <p:cNvSpPr/>
          <p:nvPr/>
        </p:nvSpPr>
        <p:spPr>
          <a:xfrm>
            <a:off x="6463942" y="1355545"/>
            <a:ext cx="1829028" cy="1287391"/>
          </a:xfrm>
          <a:prstGeom prst="rect">
            <a:avLst/>
          </a:prstGeom>
          <a:solidFill>
            <a:srgbClr val="000000">
              <a:alpha val="15000"/>
            </a:srgbClr>
          </a:solidFill>
          <a:ln w="9525" cap="flat" cmpd="sng" algn="ctr">
            <a:solidFill>
              <a:srgbClr val="F2AF00"/>
            </a:solidFill>
            <a:prstDash val="solid"/>
            <a:miter lim="800000"/>
          </a:ln>
          <a:effectLst/>
        </p:spPr>
        <p:txBody>
          <a:bodyPr lIns="68580" rIns="0" rtlCol="0" anchor="t"/>
          <a:lstStyle/>
          <a:p>
            <a:pPr algn="ctr" defTabSz="385725">
              <a:defRPr/>
            </a:pPr>
            <a:endParaRPr lang="en-US" sz="563" b="1" kern="0">
              <a:solidFill>
                <a:srgbClr val="FFFFFF"/>
              </a:solidFill>
              <a:latin typeface="Arial"/>
            </a:endParaRPr>
          </a:p>
        </p:txBody>
      </p:sp>
      <p:sp>
        <p:nvSpPr>
          <p:cNvPr id="45" name="Rectangle 44">
            <a:extLst>
              <a:ext uri="{FF2B5EF4-FFF2-40B4-BE49-F238E27FC236}">
                <a16:creationId xmlns:a16="http://schemas.microsoft.com/office/drawing/2014/main" id="{19FA8786-CCCC-1ED5-8DBD-EAE1868E26D6}"/>
              </a:ext>
            </a:extLst>
          </p:cNvPr>
          <p:cNvSpPr/>
          <p:nvPr/>
        </p:nvSpPr>
        <p:spPr>
          <a:xfrm>
            <a:off x="6503672" y="1491747"/>
            <a:ext cx="1764733" cy="892552"/>
          </a:xfrm>
          <a:prstGeom prst="rect">
            <a:avLst/>
          </a:prstGeom>
          <a:noFill/>
        </p:spPr>
        <p:txBody>
          <a:bodyPr wrap="square" lIns="91440" tIns="45720" rIns="91440" bIns="45720" anchor="t">
            <a:spAutoFit/>
          </a:bodyPr>
          <a:lstStyle/>
          <a:p>
            <a:pPr algn="ctr" defTabSz="514338">
              <a:defRPr/>
            </a:pPr>
            <a:r>
              <a:rPr lang="en-US" sz="2400" b="1" kern="0">
                <a:ln w="12700">
                  <a:noFill/>
                  <a:prstDash val="solid"/>
                </a:ln>
                <a:gradFill flip="none" rotWithShape="1">
                  <a:gsLst>
                    <a:gs pos="0">
                      <a:srgbClr val="F2AF00">
                        <a:lumMod val="0"/>
                        <a:lumOff val="100000"/>
                      </a:srgbClr>
                    </a:gs>
                    <a:gs pos="35000">
                      <a:srgbClr val="F2AF00">
                        <a:lumMod val="0"/>
                        <a:lumOff val="100000"/>
                      </a:srgbClr>
                    </a:gs>
                    <a:gs pos="100000">
                      <a:srgbClr val="F2AF00">
                        <a:lumMod val="100000"/>
                      </a:srgbClr>
                    </a:gs>
                  </a:gsLst>
                  <a:path path="circle">
                    <a:fillToRect l="50000" t="-80000" r="50000" b="180000"/>
                  </a:path>
                  <a:tileRect/>
                </a:gradFill>
                <a:effectLst>
                  <a:innerShdw blurRad="177800">
                    <a:srgbClr val="F2AF00">
                      <a:lumMod val="50000"/>
                    </a:srgbClr>
                  </a:innerShdw>
                </a:effectLst>
                <a:latin typeface="Arial"/>
              </a:rPr>
              <a:t>6x</a:t>
            </a:r>
            <a:r>
              <a:rPr lang="en-US" sz="1400" kern="0">
                <a:solidFill>
                  <a:srgbClr val="FFFFFF"/>
                </a:solidFill>
                <a:latin typeface="Arial"/>
                <a:cs typeface="Arial"/>
              </a:rPr>
              <a:t> </a:t>
            </a:r>
          </a:p>
          <a:p>
            <a:pPr algn="ctr" defTabSz="514338">
              <a:defRPr/>
            </a:pPr>
            <a:r>
              <a:rPr lang="en-US" sz="1400" kern="0">
                <a:solidFill>
                  <a:srgbClr val="FFFFFF"/>
                </a:solidFill>
                <a:latin typeface="Arial"/>
                <a:cs typeface="Arial"/>
              </a:rPr>
              <a:t>greater cluster performance</a:t>
            </a:r>
            <a:r>
              <a:rPr lang="en-US" sz="1400" kern="0" baseline="50000">
                <a:solidFill>
                  <a:srgbClr val="FFFFFF"/>
                </a:solidFill>
                <a:latin typeface="Arial"/>
                <a:cs typeface="Arial"/>
              </a:rPr>
              <a:t>3 </a:t>
            </a:r>
          </a:p>
        </p:txBody>
      </p:sp>
    </p:spTree>
    <p:extLst>
      <p:ext uri="{BB962C8B-B14F-4D97-AF65-F5344CB8AC3E}">
        <p14:creationId xmlns:p14="http://schemas.microsoft.com/office/powerpoint/2010/main" val="121859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B58C-7BC2-2BBF-F405-BE50851D6FA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905318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PPT_Template_Redesign_Final  -  Read-Only" id="{C06D947A-FEEA-4F78-B56B-C88BEC689CD2}" vid="{0F200309-FEE7-4483-B31D-CC3CC69156FE}"/>
    </a:ext>
  </a:extLst>
</a:theme>
</file>

<file path=ppt/theme/theme3.xml><?xml version="1.0" encoding="utf-8"?>
<a:theme xmlns:a="http://schemas.openxmlformats.org/drawingml/2006/main" name="19_2021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8B4FBA6F-414D-4C82-8EBC-CC6F4D6F3911}" vid="{C822B31D-615B-463B-B025-BB824D9B634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C20A77-4265-4DD6-85C8-BA585EBDDA8F}">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6C019EA-5905-4471-862E-6B3CF2239D3A}">
  <ds:schemaRefs>
    <ds:schemaRef ds:uri="http://schemas.microsoft.com/sharepoint/v3/contenttype/forms"/>
  </ds:schemaRefs>
</ds:datastoreItem>
</file>

<file path=customXml/itemProps3.xml><?xml version="1.0" encoding="utf-8"?>
<ds:datastoreItem xmlns:ds="http://schemas.openxmlformats.org/officeDocument/2006/customXml" ds:itemID="{BE973D5F-5641-4F45-BDBB-D280619112E8}">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Slides>
  <Notes>4</Notes>
  <HiddenSlides>0</HiddenSlides>
  <ScaleCrop>false</ScaleCrop>
  <HeadingPairs>
    <vt:vector size="4" baseType="variant">
      <vt:variant>
        <vt:lpstr>Theme</vt:lpstr>
      </vt:variant>
      <vt:variant>
        <vt:i4>3</vt:i4>
      </vt:variant>
      <vt:variant>
        <vt:lpstr>Slide Titles</vt:lpstr>
      </vt:variant>
      <vt:variant>
        <vt:i4>5</vt:i4>
      </vt:variant>
    </vt:vector>
  </HeadingPairs>
  <TitlesOfParts>
    <vt:vector size="8" baseType="lpstr">
      <vt:lpstr>Office Theme</vt:lpstr>
      <vt:lpstr>Dell Tech template</vt:lpstr>
      <vt:lpstr>19_2021 Dell Tech template</vt:lpstr>
      <vt:lpstr>Dell PowerScale  OneFS 9.8</vt:lpstr>
      <vt:lpstr>PowerScale OneFS 9.8  At-A-Glance</vt:lpstr>
      <vt:lpstr>OneFS 9.8 for PowerScale Accelerate GenAI workloads</vt:lpstr>
      <vt:lpstr>Dell APEX File Storage for Microsoft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InsightIQ 5.0</dc:title>
  <dc:creator>Greenwalt, Richard</dc:creator>
  <cp:revision>43</cp:revision>
  <dcterms:created xsi:type="dcterms:W3CDTF">2023-11-15T14:05:43Z</dcterms:created>
  <dcterms:modified xsi:type="dcterms:W3CDTF">2024-03-29T12:55:58Z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3dd1fcc-24d7-4f55-9dc2-c1518f171327_Enabled">
    <vt:lpwstr>true</vt:lpwstr>
  </property>
  <property fmtid="{D5CDD505-2E9C-101B-9397-08002B2CF9AE}" pid="3" name="MSIP_Label_73dd1fcc-24d7-4f55-9dc2-c1518f171327_SetDate">
    <vt:lpwstr>2023-11-15T14:05:53Z</vt:lpwstr>
  </property>
  <property fmtid="{D5CDD505-2E9C-101B-9397-08002B2CF9AE}" pid="4" name="MSIP_Label_73dd1fcc-24d7-4f55-9dc2-c1518f171327_Method">
    <vt:lpwstr>Privileged</vt:lpwstr>
  </property>
  <property fmtid="{D5CDD505-2E9C-101B-9397-08002B2CF9AE}" pid="5" name="MSIP_Label_73dd1fcc-24d7-4f55-9dc2-c1518f171327_Name">
    <vt:lpwstr>No Protection (Label Only) - Internal Use</vt:lpwstr>
  </property>
  <property fmtid="{D5CDD505-2E9C-101B-9397-08002B2CF9AE}" pid="6" name="MSIP_Label_73dd1fcc-24d7-4f55-9dc2-c1518f171327_SiteId">
    <vt:lpwstr>945c199a-83a2-4e80-9f8c-5a91be5752dd</vt:lpwstr>
  </property>
  <property fmtid="{D5CDD505-2E9C-101B-9397-08002B2CF9AE}" pid="7" name="MSIP_Label_73dd1fcc-24d7-4f55-9dc2-c1518f171327_ActionId">
    <vt:lpwstr>a5bb3de4-ca10-41e2-92bf-50cc0308f64a</vt:lpwstr>
  </property>
  <property fmtid="{D5CDD505-2E9C-101B-9397-08002B2CF9AE}" pid="8" name="MSIP_Label_73dd1fcc-24d7-4f55-9dc2-c1518f171327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 Use - Confidential</vt:lpwstr>
  </property>
</Properties>
</file>